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304" r:id="rId4"/>
    <p:sldId id="306" r:id="rId5"/>
    <p:sldId id="305" r:id="rId6"/>
    <p:sldId id="307" r:id="rId7"/>
    <p:sldId id="301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sz="2400" i="1" kern="1200">
        <a:solidFill>
          <a:schemeClr val="tx2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99"/>
    <a:srgbClr val="0099CC"/>
    <a:srgbClr val="9900CC"/>
    <a:srgbClr val="CCFFCC"/>
    <a:srgbClr val="00FFFF"/>
    <a:srgbClr val="00CCFF"/>
    <a:srgbClr val="CCFF99"/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58" autoAdjust="0"/>
    <p:restoredTop sz="89440" autoAdjust="0"/>
  </p:normalViewPr>
  <p:slideViewPr>
    <p:cSldViewPr>
      <p:cViewPr>
        <p:scale>
          <a:sx n="66" d="100"/>
          <a:sy n="66" d="100"/>
        </p:scale>
        <p:origin x="-140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legacyDocTextInfo" Target="legacyDocTextInfo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3C7DFF-6287-4604-9134-5BD7782AE1C7}" type="doc">
      <dgm:prSet loTypeId="urn:microsoft.com/office/officeart/2005/8/layout/pyramid1" loCatId="pyramid" qsTypeId="urn:microsoft.com/office/officeart/2005/8/quickstyle/simple1#1" qsCatId="simple" csTypeId="urn:microsoft.com/office/officeart/2005/8/colors/accent1_2#1" csCatId="accent1" phldr="1"/>
      <dgm:spPr/>
    </dgm:pt>
    <dgm:pt modelId="{3D799B83-3ED2-4D30-A29A-0219D7FCC081}">
      <dgm:prSet phldrT="[Текст]" phldr="1"/>
      <dgm:spPr>
        <a:solidFill>
          <a:srgbClr val="C00000"/>
        </a:solidFill>
      </dgm:spPr>
      <dgm:t>
        <a:bodyPr/>
        <a:lstStyle/>
        <a:p>
          <a:endParaRPr lang="ru-RU" dirty="0"/>
        </a:p>
      </dgm:t>
    </dgm:pt>
    <dgm:pt modelId="{FB59D9D1-A985-43C4-ABFA-5CC0321F4710}" type="parTrans" cxnId="{B06C2E04-6A26-4FA8-96D0-4E6A7CD46FAB}">
      <dgm:prSet/>
      <dgm:spPr/>
      <dgm:t>
        <a:bodyPr/>
        <a:lstStyle/>
        <a:p>
          <a:endParaRPr lang="ru-RU"/>
        </a:p>
      </dgm:t>
    </dgm:pt>
    <dgm:pt modelId="{2668FD43-268C-4583-8B37-992D1D727751}" type="sibTrans" cxnId="{B06C2E04-6A26-4FA8-96D0-4E6A7CD46FAB}">
      <dgm:prSet/>
      <dgm:spPr/>
      <dgm:t>
        <a:bodyPr/>
        <a:lstStyle/>
        <a:p>
          <a:endParaRPr lang="ru-RU"/>
        </a:p>
      </dgm:t>
    </dgm:pt>
    <dgm:pt modelId="{498708B5-BE09-45A7-95B3-89C12D3BAD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Общая моторика</a:t>
          </a:r>
          <a:endParaRPr lang="ru-RU" dirty="0"/>
        </a:p>
      </dgm:t>
    </dgm:pt>
    <dgm:pt modelId="{20CB72DB-48EF-4052-B3F4-18F29CAB82D4}" type="parTrans" cxnId="{EF2D6BEC-B82C-47A9-83CB-BF34465AC57C}">
      <dgm:prSet/>
      <dgm:spPr/>
      <dgm:t>
        <a:bodyPr/>
        <a:lstStyle/>
        <a:p>
          <a:endParaRPr lang="ru-RU"/>
        </a:p>
      </dgm:t>
    </dgm:pt>
    <dgm:pt modelId="{A1EB1F84-4442-44A5-9420-B699B4021DF2}" type="sibTrans" cxnId="{EF2D6BEC-B82C-47A9-83CB-BF34465AC57C}">
      <dgm:prSet/>
      <dgm:spPr/>
      <dgm:t>
        <a:bodyPr/>
        <a:lstStyle/>
        <a:p>
          <a:endParaRPr lang="ru-RU"/>
        </a:p>
      </dgm:t>
    </dgm:pt>
    <dgm:pt modelId="{31D2151F-5AFA-4E82-9284-B70707383D3A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/>
            <a:t>Мелкая моторика</a:t>
          </a:r>
          <a:endParaRPr lang="ru-RU" dirty="0"/>
        </a:p>
      </dgm:t>
    </dgm:pt>
    <dgm:pt modelId="{670DF02B-4B9A-41EC-A40B-B31D39A36442}" type="parTrans" cxnId="{41BF3C06-1D7D-4BA7-A973-268DC2E562B7}">
      <dgm:prSet/>
      <dgm:spPr/>
      <dgm:t>
        <a:bodyPr/>
        <a:lstStyle/>
        <a:p>
          <a:endParaRPr lang="ru-RU"/>
        </a:p>
      </dgm:t>
    </dgm:pt>
    <dgm:pt modelId="{02CF0519-28BF-4953-BC18-807394D38B0E}" type="sibTrans" cxnId="{41BF3C06-1D7D-4BA7-A973-268DC2E562B7}">
      <dgm:prSet/>
      <dgm:spPr/>
      <dgm:t>
        <a:bodyPr/>
        <a:lstStyle/>
        <a:p>
          <a:endParaRPr lang="ru-RU"/>
        </a:p>
      </dgm:t>
    </dgm:pt>
    <dgm:pt modelId="{9284B109-D7E9-4D1D-9C4C-59B249923999}">
      <dgm:prSet/>
      <dgm:spPr>
        <a:solidFill>
          <a:srgbClr val="0099CC"/>
        </a:solidFill>
      </dgm:spPr>
      <dgm:t>
        <a:bodyPr/>
        <a:lstStyle/>
        <a:p>
          <a:r>
            <a:rPr lang="ru-RU" dirty="0" smtClean="0"/>
            <a:t>Мимическая моторика</a:t>
          </a:r>
          <a:endParaRPr lang="ru-RU" dirty="0"/>
        </a:p>
      </dgm:t>
    </dgm:pt>
    <dgm:pt modelId="{89D51E77-1C54-4CDD-B788-59DDB0E1FD7C}" type="parTrans" cxnId="{2C6092BA-1A4C-4329-A0BE-D3EFED24755C}">
      <dgm:prSet/>
      <dgm:spPr/>
      <dgm:t>
        <a:bodyPr/>
        <a:lstStyle/>
        <a:p>
          <a:endParaRPr lang="ru-RU"/>
        </a:p>
      </dgm:t>
    </dgm:pt>
    <dgm:pt modelId="{43D94B92-E57F-4913-B947-5FB87D27B10A}" type="sibTrans" cxnId="{2C6092BA-1A4C-4329-A0BE-D3EFED24755C}">
      <dgm:prSet/>
      <dgm:spPr/>
      <dgm:t>
        <a:bodyPr/>
        <a:lstStyle/>
        <a:p>
          <a:endParaRPr lang="ru-RU"/>
        </a:p>
      </dgm:t>
    </dgm:pt>
    <dgm:pt modelId="{F9F31E3F-E9EB-475A-8C70-BD62A390E9EE}">
      <dgm:prSet/>
      <dgm:spPr>
        <a:solidFill>
          <a:srgbClr val="FFC000"/>
        </a:solidFill>
      </dgm:spPr>
      <dgm:t>
        <a:bodyPr/>
        <a:lstStyle/>
        <a:p>
          <a:r>
            <a:rPr lang="ru-RU" dirty="0" smtClean="0"/>
            <a:t>Артикуляционная моторика</a:t>
          </a:r>
          <a:endParaRPr lang="ru-RU" dirty="0"/>
        </a:p>
      </dgm:t>
    </dgm:pt>
    <dgm:pt modelId="{0D2C1C2D-A1CD-4A70-AEAD-A69CB885B5A9}" type="parTrans" cxnId="{D2A74ACC-1619-414F-B4C3-915B2785A5A3}">
      <dgm:prSet/>
      <dgm:spPr/>
      <dgm:t>
        <a:bodyPr/>
        <a:lstStyle/>
        <a:p>
          <a:endParaRPr lang="ru-RU"/>
        </a:p>
      </dgm:t>
    </dgm:pt>
    <dgm:pt modelId="{45DB26F0-1383-465B-8A77-653071038A9A}" type="sibTrans" cxnId="{D2A74ACC-1619-414F-B4C3-915B2785A5A3}">
      <dgm:prSet/>
      <dgm:spPr/>
      <dgm:t>
        <a:bodyPr/>
        <a:lstStyle/>
        <a:p>
          <a:endParaRPr lang="ru-RU"/>
        </a:p>
      </dgm:t>
    </dgm:pt>
    <dgm:pt modelId="{D5522931-4163-4D63-902F-615690D1C020}">
      <dgm:prSet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Предметно-практическая деятельность</a:t>
          </a:r>
          <a:endParaRPr lang="ru-RU" dirty="0"/>
        </a:p>
      </dgm:t>
    </dgm:pt>
    <dgm:pt modelId="{C6AEC113-53F8-4EAD-B67B-C9C423B182B4}" type="parTrans" cxnId="{C7B90514-3018-4584-8C5B-6140918683F4}">
      <dgm:prSet/>
      <dgm:spPr/>
      <dgm:t>
        <a:bodyPr/>
        <a:lstStyle/>
        <a:p>
          <a:endParaRPr lang="ru-RU"/>
        </a:p>
      </dgm:t>
    </dgm:pt>
    <dgm:pt modelId="{86C43D08-6AA8-461B-9F0F-9CD95323442C}" type="sibTrans" cxnId="{C7B90514-3018-4584-8C5B-6140918683F4}">
      <dgm:prSet/>
      <dgm:spPr/>
      <dgm:t>
        <a:bodyPr/>
        <a:lstStyle/>
        <a:p>
          <a:endParaRPr lang="ru-RU"/>
        </a:p>
      </dgm:t>
    </dgm:pt>
    <dgm:pt modelId="{51D40828-1230-4D02-9FE0-A76A344BF30A}" type="pres">
      <dgm:prSet presAssocID="{AC3C7DFF-6287-4604-9134-5BD7782AE1C7}" presName="Name0" presStyleCnt="0">
        <dgm:presLayoutVars>
          <dgm:dir/>
          <dgm:animLvl val="lvl"/>
          <dgm:resizeHandles val="exact"/>
        </dgm:presLayoutVars>
      </dgm:prSet>
      <dgm:spPr/>
    </dgm:pt>
    <dgm:pt modelId="{8779BF8C-9883-4F54-AE15-FF98B593BD94}" type="pres">
      <dgm:prSet presAssocID="{3D799B83-3ED2-4D30-A29A-0219D7FCC081}" presName="Name8" presStyleCnt="0"/>
      <dgm:spPr/>
    </dgm:pt>
    <dgm:pt modelId="{76EFCFA9-3656-4013-A882-97BBBBE062EA}" type="pres">
      <dgm:prSet presAssocID="{3D799B83-3ED2-4D30-A29A-0219D7FCC081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80B56-BB80-48BB-B8DE-D8A60DF8CA30}" type="pres">
      <dgm:prSet presAssocID="{3D799B83-3ED2-4D30-A29A-0219D7FCC0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1524AE-D065-4A96-8FDF-CCBA2156B74A}" type="pres">
      <dgm:prSet presAssocID="{498708B5-BE09-45A7-95B3-89C12D3BAD07}" presName="Name8" presStyleCnt="0"/>
      <dgm:spPr/>
    </dgm:pt>
    <dgm:pt modelId="{9F476281-0960-46AA-BAD4-3F140248C1A4}" type="pres">
      <dgm:prSet presAssocID="{498708B5-BE09-45A7-95B3-89C12D3BAD07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DF72E-8868-4539-A890-86F76A54FF16}" type="pres">
      <dgm:prSet presAssocID="{498708B5-BE09-45A7-95B3-89C12D3BAD0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7AA41-33AC-489D-B89D-EEBE74D9698E}" type="pres">
      <dgm:prSet presAssocID="{31D2151F-5AFA-4E82-9284-B70707383D3A}" presName="Name8" presStyleCnt="0"/>
      <dgm:spPr/>
    </dgm:pt>
    <dgm:pt modelId="{82F6710F-2E74-4615-A9FF-855715008D7D}" type="pres">
      <dgm:prSet presAssocID="{31D2151F-5AFA-4E82-9284-B70707383D3A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37B97-2B67-40A4-86B8-F9C90745DD01}" type="pres">
      <dgm:prSet presAssocID="{31D2151F-5AFA-4E82-9284-B70707383D3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BA890-DEA8-48EC-8636-C41C145C2205}" type="pres">
      <dgm:prSet presAssocID="{9284B109-D7E9-4D1D-9C4C-59B249923999}" presName="Name8" presStyleCnt="0"/>
      <dgm:spPr/>
    </dgm:pt>
    <dgm:pt modelId="{5D81B71D-1411-4EAE-BC5B-2F849B22E2CC}" type="pres">
      <dgm:prSet presAssocID="{9284B109-D7E9-4D1D-9C4C-59B249923999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0D670-2957-4F8B-8BDE-2254404ACBF5}" type="pres">
      <dgm:prSet presAssocID="{9284B109-D7E9-4D1D-9C4C-59B2499239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954D2-A708-4E62-A7B2-318944378A94}" type="pres">
      <dgm:prSet presAssocID="{F9F31E3F-E9EB-475A-8C70-BD62A390E9EE}" presName="Name8" presStyleCnt="0"/>
      <dgm:spPr/>
    </dgm:pt>
    <dgm:pt modelId="{200C32EB-6C2D-4C5C-BE7D-F1C213776A50}" type="pres">
      <dgm:prSet presAssocID="{F9F31E3F-E9EB-475A-8C70-BD62A390E9EE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BBB89-7687-4979-8737-DE41DC12DD71}" type="pres">
      <dgm:prSet presAssocID="{F9F31E3F-E9EB-475A-8C70-BD62A390E9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5B7477-9425-48B9-B957-58496A685412}" type="pres">
      <dgm:prSet presAssocID="{D5522931-4163-4D63-902F-615690D1C020}" presName="Name8" presStyleCnt="0"/>
      <dgm:spPr/>
    </dgm:pt>
    <dgm:pt modelId="{710AA43A-A0D2-49F9-950B-E79718593C6B}" type="pres">
      <dgm:prSet presAssocID="{D5522931-4163-4D63-902F-615690D1C020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2620D-4178-4E16-AE1A-2806917E3FC5}" type="pres">
      <dgm:prSet presAssocID="{D5522931-4163-4D63-902F-615690D1C02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BF3C06-1D7D-4BA7-A973-268DC2E562B7}" srcId="{AC3C7DFF-6287-4604-9134-5BD7782AE1C7}" destId="{31D2151F-5AFA-4E82-9284-B70707383D3A}" srcOrd="2" destOrd="0" parTransId="{670DF02B-4B9A-41EC-A40B-B31D39A36442}" sibTransId="{02CF0519-28BF-4953-BC18-807394D38B0E}"/>
    <dgm:cxn modelId="{C4D5DE4F-2E7E-4D50-9D42-8EDC1D4A4F53}" type="presOf" srcId="{F9F31E3F-E9EB-475A-8C70-BD62A390E9EE}" destId="{200C32EB-6C2D-4C5C-BE7D-F1C213776A50}" srcOrd="0" destOrd="0" presId="urn:microsoft.com/office/officeart/2005/8/layout/pyramid1"/>
    <dgm:cxn modelId="{8FC5A1BD-556F-4D37-B98C-57D2FE39647B}" type="presOf" srcId="{3D799B83-3ED2-4D30-A29A-0219D7FCC081}" destId="{24480B56-BB80-48BB-B8DE-D8A60DF8CA30}" srcOrd="1" destOrd="0" presId="urn:microsoft.com/office/officeart/2005/8/layout/pyramid1"/>
    <dgm:cxn modelId="{73C15057-04B0-4146-8F71-D1C89DBD097B}" type="presOf" srcId="{498708B5-BE09-45A7-95B3-89C12D3BAD07}" destId="{9F476281-0960-46AA-BAD4-3F140248C1A4}" srcOrd="0" destOrd="0" presId="urn:microsoft.com/office/officeart/2005/8/layout/pyramid1"/>
    <dgm:cxn modelId="{6F23CB03-AE59-4AC8-B0B9-01BFAC2C3E74}" type="presOf" srcId="{9284B109-D7E9-4D1D-9C4C-59B249923999}" destId="{5D81B71D-1411-4EAE-BC5B-2F849B22E2CC}" srcOrd="0" destOrd="0" presId="urn:microsoft.com/office/officeart/2005/8/layout/pyramid1"/>
    <dgm:cxn modelId="{D2A74ACC-1619-414F-B4C3-915B2785A5A3}" srcId="{AC3C7DFF-6287-4604-9134-5BD7782AE1C7}" destId="{F9F31E3F-E9EB-475A-8C70-BD62A390E9EE}" srcOrd="4" destOrd="0" parTransId="{0D2C1C2D-A1CD-4A70-AEAD-A69CB885B5A9}" sibTransId="{45DB26F0-1383-465B-8A77-653071038A9A}"/>
    <dgm:cxn modelId="{E8169735-4495-431D-A014-4D6CAB88DAF6}" type="presOf" srcId="{31D2151F-5AFA-4E82-9284-B70707383D3A}" destId="{82F6710F-2E74-4615-A9FF-855715008D7D}" srcOrd="0" destOrd="0" presId="urn:microsoft.com/office/officeart/2005/8/layout/pyramid1"/>
    <dgm:cxn modelId="{B06C2E04-6A26-4FA8-96D0-4E6A7CD46FAB}" srcId="{AC3C7DFF-6287-4604-9134-5BD7782AE1C7}" destId="{3D799B83-3ED2-4D30-A29A-0219D7FCC081}" srcOrd="0" destOrd="0" parTransId="{FB59D9D1-A985-43C4-ABFA-5CC0321F4710}" sibTransId="{2668FD43-268C-4583-8B37-992D1D727751}"/>
    <dgm:cxn modelId="{3F1D7823-8A27-4ED3-8B2B-5E8CBB1C4328}" type="presOf" srcId="{F9F31E3F-E9EB-475A-8C70-BD62A390E9EE}" destId="{084BBB89-7687-4979-8737-DE41DC12DD71}" srcOrd="1" destOrd="0" presId="urn:microsoft.com/office/officeart/2005/8/layout/pyramid1"/>
    <dgm:cxn modelId="{F4257EAE-2529-4F7B-BB9F-773E243AA5A0}" type="presOf" srcId="{498708B5-BE09-45A7-95B3-89C12D3BAD07}" destId="{E51DF72E-8868-4539-A890-86F76A54FF16}" srcOrd="1" destOrd="0" presId="urn:microsoft.com/office/officeart/2005/8/layout/pyramid1"/>
    <dgm:cxn modelId="{23EFD6BF-F45E-4111-A98D-5DE982F79C8E}" type="presOf" srcId="{D5522931-4163-4D63-902F-615690D1C020}" destId="{710AA43A-A0D2-49F9-950B-E79718593C6B}" srcOrd="0" destOrd="0" presId="urn:microsoft.com/office/officeart/2005/8/layout/pyramid1"/>
    <dgm:cxn modelId="{2C6092BA-1A4C-4329-A0BE-D3EFED24755C}" srcId="{AC3C7DFF-6287-4604-9134-5BD7782AE1C7}" destId="{9284B109-D7E9-4D1D-9C4C-59B249923999}" srcOrd="3" destOrd="0" parTransId="{89D51E77-1C54-4CDD-B788-59DDB0E1FD7C}" sibTransId="{43D94B92-E57F-4913-B947-5FB87D27B10A}"/>
    <dgm:cxn modelId="{7C42FD11-56CA-4517-B42C-3807DE37ECC4}" type="presOf" srcId="{31D2151F-5AFA-4E82-9284-B70707383D3A}" destId="{39537B97-2B67-40A4-86B8-F9C90745DD01}" srcOrd="1" destOrd="0" presId="urn:microsoft.com/office/officeart/2005/8/layout/pyramid1"/>
    <dgm:cxn modelId="{2E3C7D71-8AF5-4D9B-BC79-B0C99D576417}" type="presOf" srcId="{AC3C7DFF-6287-4604-9134-5BD7782AE1C7}" destId="{51D40828-1230-4D02-9FE0-A76A344BF30A}" srcOrd="0" destOrd="0" presId="urn:microsoft.com/office/officeart/2005/8/layout/pyramid1"/>
    <dgm:cxn modelId="{C7B90514-3018-4584-8C5B-6140918683F4}" srcId="{AC3C7DFF-6287-4604-9134-5BD7782AE1C7}" destId="{D5522931-4163-4D63-902F-615690D1C020}" srcOrd="5" destOrd="0" parTransId="{C6AEC113-53F8-4EAD-B67B-C9C423B182B4}" sibTransId="{86C43D08-6AA8-461B-9F0F-9CD95323442C}"/>
    <dgm:cxn modelId="{D91ACDEB-4273-4861-9A9C-D8B1535DB6B0}" type="presOf" srcId="{3D799B83-3ED2-4D30-A29A-0219D7FCC081}" destId="{76EFCFA9-3656-4013-A882-97BBBBE062EA}" srcOrd="0" destOrd="0" presId="urn:microsoft.com/office/officeart/2005/8/layout/pyramid1"/>
    <dgm:cxn modelId="{EF2D6BEC-B82C-47A9-83CB-BF34465AC57C}" srcId="{AC3C7DFF-6287-4604-9134-5BD7782AE1C7}" destId="{498708B5-BE09-45A7-95B3-89C12D3BAD07}" srcOrd="1" destOrd="0" parTransId="{20CB72DB-48EF-4052-B3F4-18F29CAB82D4}" sibTransId="{A1EB1F84-4442-44A5-9420-B699B4021DF2}"/>
    <dgm:cxn modelId="{1263262F-94DF-4643-9F64-088768F2EB68}" type="presOf" srcId="{D5522931-4163-4D63-902F-615690D1C020}" destId="{FE42620D-4178-4E16-AE1A-2806917E3FC5}" srcOrd="1" destOrd="0" presId="urn:microsoft.com/office/officeart/2005/8/layout/pyramid1"/>
    <dgm:cxn modelId="{117B7290-4400-4225-8872-2A760B9D9C5A}" type="presOf" srcId="{9284B109-D7E9-4D1D-9C4C-59B249923999}" destId="{4200D670-2957-4F8B-8BDE-2254404ACBF5}" srcOrd="1" destOrd="0" presId="urn:microsoft.com/office/officeart/2005/8/layout/pyramid1"/>
    <dgm:cxn modelId="{EAB83BB6-C702-4C21-8E85-586882B207B0}" type="presParOf" srcId="{51D40828-1230-4D02-9FE0-A76A344BF30A}" destId="{8779BF8C-9883-4F54-AE15-FF98B593BD94}" srcOrd="0" destOrd="0" presId="urn:microsoft.com/office/officeart/2005/8/layout/pyramid1"/>
    <dgm:cxn modelId="{104EDA56-2E90-4AEC-813C-C5F93970C3BD}" type="presParOf" srcId="{8779BF8C-9883-4F54-AE15-FF98B593BD94}" destId="{76EFCFA9-3656-4013-A882-97BBBBE062EA}" srcOrd="0" destOrd="0" presId="urn:microsoft.com/office/officeart/2005/8/layout/pyramid1"/>
    <dgm:cxn modelId="{7C5C0D55-DEB6-4819-9A0C-0AD8D97D3E57}" type="presParOf" srcId="{8779BF8C-9883-4F54-AE15-FF98B593BD94}" destId="{24480B56-BB80-48BB-B8DE-D8A60DF8CA30}" srcOrd="1" destOrd="0" presId="urn:microsoft.com/office/officeart/2005/8/layout/pyramid1"/>
    <dgm:cxn modelId="{E16E00E7-3B03-42ED-AC24-56322A0B8A14}" type="presParOf" srcId="{51D40828-1230-4D02-9FE0-A76A344BF30A}" destId="{BC1524AE-D065-4A96-8FDF-CCBA2156B74A}" srcOrd="1" destOrd="0" presId="urn:microsoft.com/office/officeart/2005/8/layout/pyramid1"/>
    <dgm:cxn modelId="{B2BAF076-D5E6-4A69-8163-3B81D09C35A5}" type="presParOf" srcId="{BC1524AE-D065-4A96-8FDF-CCBA2156B74A}" destId="{9F476281-0960-46AA-BAD4-3F140248C1A4}" srcOrd="0" destOrd="0" presId="urn:microsoft.com/office/officeart/2005/8/layout/pyramid1"/>
    <dgm:cxn modelId="{5011173D-DC75-4F3E-9953-B5EAE4F69F7D}" type="presParOf" srcId="{BC1524AE-D065-4A96-8FDF-CCBA2156B74A}" destId="{E51DF72E-8868-4539-A890-86F76A54FF16}" srcOrd="1" destOrd="0" presId="urn:microsoft.com/office/officeart/2005/8/layout/pyramid1"/>
    <dgm:cxn modelId="{53E467B7-31F1-4DF9-A5F7-F241FB1ED54E}" type="presParOf" srcId="{51D40828-1230-4D02-9FE0-A76A344BF30A}" destId="{4AE7AA41-33AC-489D-B89D-EEBE74D9698E}" srcOrd="2" destOrd="0" presId="urn:microsoft.com/office/officeart/2005/8/layout/pyramid1"/>
    <dgm:cxn modelId="{115EEC3B-BB51-405F-8DF1-6947B0699EE9}" type="presParOf" srcId="{4AE7AA41-33AC-489D-B89D-EEBE74D9698E}" destId="{82F6710F-2E74-4615-A9FF-855715008D7D}" srcOrd="0" destOrd="0" presId="urn:microsoft.com/office/officeart/2005/8/layout/pyramid1"/>
    <dgm:cxn modelId="{B8614F2B-0EE9-46B3-A028-EBEDECE6CE2F}" type="presParOf" srcId="{4AE7AA41-33AC-489D-B89D-EEBE74D9698E}" destId="{39537B97-2B67-40A4-86B8-F9C90745DD01}" srcOrd="1" destOrd="0" presId="urn:microsoft.com/office/officeart/2005/8/layout/pyramid1"/>
    <dgm:cxn modelId="{9BD86D10-8994-464E-921D-200119476127}" type="presParOf" srcId="{51D40828-1230-4D02-9FE0-A76A344BF30A}" destId="{FE4BA890-DEA8-48EC-8636-C41C145C2205}" srcOrd="3" destOrd="0" presId="urn:microsoft.com/office/officeart/2005/8/layout/pyramid1"/>
    <dgm:cxn modelId="{2C95097A-06DF-4383-B6D9-5C3816D6E570}" type="presParOf" srcId="{FE4BA890-DEA8-48EC-8636-C41C145C2205}" destId="{5D81B71D-1411-4EAE-BC5B-2F849B22E2CC}" srcOrd="0" destOrd="0" presId="urn:microsoft.com/office/officeart/2005/8/layout/pyramid1"/>
    <dgm:cxn modelId="{26B06D66-08C1-4B02-9DB7-DB32D6DB9E11}" type="presParOf" srcId="{FE4BA890-DEA8-48EC-8636-C41C145C2205}" destId="{4200D670-2957-4F8B-8BDE-2254404ACBF5}" srcOrd="1" destOrd="0" presId="urn:microsoft.com/office/officeart/2005/8/layout/pyramid1"/>
    <dgm:cxn modelId="{4924A119-FBEB-449C-9C90-1E362F34286C}" type="presParOf" srcId="{51D40828-1230-4D02-9FE0-A76A344BF30A}" destId="{445954D2-A708-4E62-A7B2-318944378A94}" srcOrd="4" destOrd="0" presId="urn:microsoft.com/office/officeart/2005/8/layout/pyramid1"/>
    <dgm:cxn modelId="{ADD113F8-D975-48C7-8A59-45D571AFD413}" type="presParOf" srcId="{445954D2-A708-4E62-A7B2-318944378A94}" destId="{200C32EB-6C2D-4C5C-BE7D-F1C213776A50}" srcOrd="0" destOrd="0" presId="urn:microsoft.com/office/officeart/2005/8/layout/pyramid1"/>
    <dgm:cxn modelId="{B7DEDD9B-7703-4DEB-AF84-2A6E09540222}" type="presParOf" srcId="{445954D2-A708-4E62-A7B2-318944378A94}" destId="{084BBB89-7687-4979-8737-DE41DC12DD71}" srcOrd="1" destOrd="0" presId="urn:microsoft.com/office/officeart/2005/8/layout/pyramid1"/>
    <dgm:cxn modelId="{394545BC-DB4C-4D09-A26F-380828519C90}" type="presParOf" srcId="{51D40828-1230-4D02-9FE0-A76A344BF30A}" destId="{735B7477-9425-48B9-B957-58496A685412}" srcOrd="5" destOrd="0" presId="urn:microsoft.com/office/officeart/2005/8/layout/pyramid1"/>
    <dgm:cxn modelId="{E170BED5-6B5B-453E-B8C7-41D435EDEC9A}" type="presParOf" srcId="{735B7477-9425-48B9-B957-58496A685412}" destId="{710AA43A-A0D2-49F9-950B-E79718593C6B}" srcOrd="0" destOrd="0" presId="urn:microsoft.com/office/officeart/2005/8/layout/pyramid1"/>
    <dgm:cxn modelId="{2D8FEB7E-36C0-4F61-BB1C-746FC1AD51AD}" type="presParOf" srcId="{735B7477-9425-48B9-B957-58496A685412}" destId="{FE42620D-4178-4E16-AE1A-2806917E3FC5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EF1685-1E5E-4177-B69F-3C3F359BAFD2}" type="doc">
      <dgm:prSet loTypeId="urn:microsoft.com/office/officeart/2005/8/layout/pyramid2" loCatId="list" qsTypeId="urn:microsoft.com/office/officeart/2005/8/quickstyle/simple1#2" qsCatId="simple" csTypeId="urn:microsoft.com/office/officeart/2005/8/colors/accent1_2#2" csCatId="accent1" phldr="1"/>
      <dgm:spPr/>
    </dgm:pt>
    <dgm:pt modelId="{4B1878F3-7EE1-4BAF-ADFC-325F66586274}">
      <dgm:prSet phldrT="[Текст]" custT="1"/>
      <dgm:spPr/>
      <dgm:t>
        <a:bodyPr/>
        <a:lstStyle/>
        <a:p>
          <a:pPr algn="ctr"/>
          <a:r>
            <a:rPr lang="ru-RU" sz="3200" b="1" dirty="0" smtClean="0">
              <a:solidFill>
                <a:srgbClr val="002060"/>
              </a:solidFill>
              <a:latin typeface="+mj-lt"/>
            </a:rPr>
            <a:t>Игры с предметами</a:t>
          </a:r>
          <a:endParaRPr lang="ru-RU" sz="3200" b="1" dirty="0">
            <a:solidFill>
              <a:srgbClr val="002060"/>
            </a:solidFill>
            <a:latin typeface="+mj-lt"/>
          </a:endParaRPr>
        </a:p>
      </dgm:t>
    </dgm:pt>
    <dgm:pt modelId="{6B9E057A-CA87-4C30-88E1-6EEC5DC2461D}" type="parTrans" cxnId="{233DC31D-C715-42DC-8094-D9638AB0930E}">
      <dgm:prSet/>
      <dgm:spPr/>
      <dgm:t>
        <a:bodyPr/>
        <a:lstStyle/>
        <a:p>
          <a:pPr algn="ctr"/>
          <a:endParaRPr lang="ru-RU"/>
        </a:p>
      </dgm:t>
    </dgm:pt>
    <dgm:pt modelId="{223C0B1A-3A08-4442-AD3A-A7983E7054EC}" type="sibTrans" cxnId="{233DC31D-C715-42DC-8094-D9638AB0930E}">
      <dgm:prSet/>
      <dgm:spPr/>
      <dgm:t>
        <a:bodyPr/>
        <a:lstStyle/>
        <a:p>
          <a:pPr algn="ctr"/>
          <a:endParaRPr lang="ru-RU"/>
        </a:p>
      </dgm:t>
    </dgm:pt>
    <dgm:pt modelId="{5258DBD4-BF5D-438A-882F-A9135537C2E3}">
      <dgm:prSet phldrT="[Текст]" custT="1"/>
      <dgm:spPr/>
      <dgm:t>
        <a:bodyPr/>
        <a:lstStyle/>
        <a:p>
          <a:pPr algn="ctr"/>
          <a:r>
            <a:rPr lang="ru-RU" sz="3200" b="1" dirty="0" smtClean="0">
              <a:solidFill>
                <a:srgbClr val="002060"/>
              </a:solidFill>
              <a:latin typeface="+mj-lt"/>
            </a:rPr>
            <a:t>Настольно-печатные игры</a:t>
          </a:r>
          <a:endParaRPr lang="ru-RU" sz="3200" b="1" dirty="0">
            <a:solidFill>
              <a:srgbClr val="002060"/>
            </a:solidFill>
            <a:latin typeface="+mj-lt"/>
          </a:endParaRPr>
        </a:p>
      </dgm:t>
    </dgm:pt>
    <dgm:pt modelId="{9628B07F-D1E2-431B-93B5-7E4F02EE918F}" type="parTrans" cxnId="{98E9C2FE-2074-4219-9FAB-FFA9518AE6A8}">
      <dgm:prSet/>
      <dgm:spPr/>
      <dgm:t>
        <a:bodyPr/>
        <a:lstStyle/>
        <a:p>
          <a:pPr algn="ctr"/>
          <a:endParaRPr lang="ru-RU"/>
        </a:p>
      </dgm:t>
    </dgm:pt>
    <dgm:pt modelId="{F22B8D67-864E-432D-8144-2410A2269453}" type="sibTrans" cxnId="{98E9C2FE-2074-4219-9FAB-FFA9518AE6A8}">
      <dgm:prSet/>
      <dgm:spPr/>
      <dgm:t>
        <a:bodyPr/>
        <a:lstStyle/>
        <a:p>
          <a:pPr algn="ctr"/>
          <a:endParaRPr lang="ru-RU"/>
        </a:p>
      </dgm:t>
    </dgm:pt>
    <dgm:pt modelId="{9584DBAA-9FE1-4E84-8368-8C0E1925B579}">
      <dgm:prSet phldrT="[Текст]" custT="1"/>
      <dgm:spPr/>
      <dgm:t>
        <a:bodyPr/>
        <a:lstStyle/>
        <a:p>
          <a:pPr algn="ctr"/>
          <a:r>
            <a:rPr lang="ru-RU" sz="3200" b="1" dirty="0" smtClean="0">
              <a:solidFill>
                <a:srgbClr val="002060"/>
              </a:solidFill>
              <a:latin typeface="+mj-lt"/>
            </a:rPr>
            <a:t>Словесные игры</a:t>
          </a:r>
          <a:endParaRPr lang="ru-RU" sz="3200" b="1" dirty="0">
            <a:solidFill>
              <a:srgbClr val="002060"/>
            </a:solidFill>
            <a:latin typeface="+mj-lt"/>
          </a:endParaRPr>
        </a:p>
      </dgm:t>
    </dgm:pt>
    <dgm:pt modelId="{1318A058-3C9D-4FC7-A5D2-5DC83F95512A}" type="parTrans" cxnId="{F269E026-E8DC-44CF-8D6F-9AA87A90D0E6}">
      <dgm:prSet/>
      <dgm:spPr/>
      <dgm:t>
        <a:bodyPr/>
        <a:lstStyle/>
        <a:p>
          <a:pPr algn="ctr"/>
          <a:endParaRPr lang="ru-RU"/>
        </a:p>
      </dgm:t>
    </dgm:pt>
    <dgm:pt modelId="{8EFC67CA-6451-4FDB-9344-7D6AF5B3307B}" type="sibTrans" cxnId="{F269E026-E8DC-44CF-8D6F-9AA87A90D0E6}">
      <dgm:prSet/>
      <dgm:spPr/>
      <dgm:t>
        <a:bodyPr/>
        <a:lstStyle/>
        <a:p>
          <a:pPr algn="ctr"/>
          <a:endParaRPr lang="ru-RU"/>
        </a:p>
      </dgm:t>
    </dgm:pt>
    <dgm:pt modelId="{44522066-12E2-4A45-BF27-27FBD2C50B48}" type="pres">
      <dgm:prSet presAssocID="{DAEF1685-1E5E-4177-B69F-3C3F359BAFD2}" presName="compositeShape" presStyleCnt="0">
        <dgm:presLayoutVars>
          <dgm:dir/>
          <dgm:resizeHandles/>
        </dgm:presLayoutVars>
      </dgm:prSet>
      <dgm:spPr/>
    </dgm:pt>
    <dgm:pt modelId="{4378309B-6041-4113-94B9-0BBB4AD9B623}" type="pres">
      <dgm:prSet presAssocID="{DAEF1685-1E5E-4177-B69F-3C3F359BAFD2}" presName="pyramid" presStyleLbl="node1" presStyleIdx="0" presStyleCnt="1"/>
      <dgm:spPr>
        <a:solidFill>
          <a:srgbClr val="8B8BDB"/>
        </a:solidFill>
      </dgm:spPr>
      <dgm:t>
        <a:bodyPr/>
        <a:lstStyle/>
        <a:p>
          <a:endParaRPr lang="ru-RU"/>
        </a:p>
      </dgm:t>
    </dgm:pt>
    <dgm:pt modelId="{56F188B9-9F9F-4E31-83F7-249F12EF29B1}" type="pres">
      <dgm:prSet presAssocID="{DAEF1685-1E5E-4177-B69F-3C3F359BAFD2}" presName="theList" presStyleCnt="0"/>
      <dgm:spPr/>
    </dgm:pt>
    <dgm:pt modelId="{464CF076-3B6E-45A8-8BD8-24FF0711EF0F}" type="pres">
      <dgm:prSet presAssocID="{4B1878F3-7EE1-4BAF-ADFC-325F66586274}" presName="aNode" presStyleLbl="fgAcc1" presStyleIdx="0" presStyleCnt="3" custScaleX="104423" custScaleY="123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540D0-EB90-4E92-91B7-2E9B2246A252}" type="pres">
      <dgm:prSet presAssocID="{4B1878F3-7EE1-4BAF-ADFC-325F66586274}" presName="aSpace" presStyleCnt="0"/>
      <dgm:spPr/>
    </dgm:pt>
    <dgm:pt modelId="{F93CB196-2B05-4616-AF01-1E6891ECC35E}" type="pres">
      <dgm:prSet presAssocID="{5258DBD4-BF5D-438A-882F-A9135537C2E3}" presName="aNode" presStyleLbl="fgAcc1" presStyleIdx="1" presStyleCnt="3" custScaleX="111836" custScaleY="162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315CB-50B0-438A-8628-8A9E38FD0D7D}" type="pres">
      <dgm:prSet presAssocID="{5258DBD4-BF5D-438A-882F-A9135537C2E3}" presName="aSpace" presStyleCnt="0"/>
      <dgm:spPr/>
    </dgm:pt>
    <dgm:pt modelId="{B4DA4CCB-851A-4142-B6E6-CB371DFE2C7F}" type="pres">
      <dgm:prSet presAssocID="{9584DBAA-9FE1-4E84-8368-8C0E1925B579}" presName="aNode" presStyleLbl="fgAcc1" presStyleIdx="2" presStyleCnt="3" custScaleX="111083" custScaleY="170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31E18-75FF-4A98-AFA2-3E9812A7AD32}" type="pres">
      <dgm:prSet presAssocID="{9584DBAA-9FE1-4E84-8368-8C0E1925B579}" presName="aSpace" presStyleCnt="0"/>
      <dgm:spPr/>
    </dgm:pt>
  </dgm:ptLst>
  <dgm:cxnLst>
    <dgm:cxn modelId="{F269E026-E8DC-44CF-8D6F-9AA87A90D0E6}" srcId="{DAEF1685-1E5E-4177-B69F-3C3F359BAFD2}" destId="{9584DBAA-9FE1-4E84-8368-8C0E1925B579}" srcOrd="2" destOrd="0" parTransId="{1318A058-3C9D-4FC7-A5D2-5DC83F95512A}" sibTransId="{8EFC67CA-6451-4FDB-9344-7D6AF5B3307B}"/>
    <dgm:cxn modelId="{02B13BF7-DC9F-4A43-B5E4-563FDEB25A93}" type="presOf" srcId="{9584DBAA-9FE1-4E84-8368-8C0E1925B579}" destId="{B4DA4CCB-851A-4142-B6E6-CB371DFE2C7F}" srcOrd="0" destOrd="0" presId="urn:microsoft.com/office/officeart/2005/8/layout/pyramid2"/>
    <dgm:cxn modelId="{97009A42-D53A-4D38-8014-E552D005BBF8}" type="presOf" srcId="{DAEF1685-1E5E-4177-B69F-3C3F359BAFD2}" destId="{44522066-12E2-4A45-BF27-27FBD2C50B48}" srcOrd="0" destOrd="0" presId="urn:microsoft.com/office/officeart/2005/8/layout/pyramid2"/>
    <dgm:cxn modelId="{5ED21C1A-1B3A-44C6-B200-500D36425953}" type="presOf" srcId="{4B1878F3-7EE1-4BAF-ADFC-325F66586274}" destId="{464CF076-3B6E-45A8-8BD8-24FF0711EF0F}" srcOrd="0" destOrd="0" presId="urn:microsoft.com/office/officeart/2005/8/layout/pyramid2"/>
    <dgm:cxn modelId="{DDE2A056-62DA-48E9-9C9F-DBB3376963D4}" type="presOf" srcId="{5258DBD4-BF5D-438A-882F-A9135537C2E3}" destId="{F93CB196-2B05-4616-AF01-1E6891ECC35E}" srcOrd="0" destOrd="0" presId="urn:microsoft.com/office/officeart/2005/8/layout/pyramid2"/>
    <dgm:cxn modelId="{233DC31D-C715-42DC-8094-D9638AB0930E}" srcId="{DAEF1685-1E5E-4177-B69F-3C3F359BAFD2}" destId="{4B1878F3-7EE1-4BAF-ADFC-325F66586274}" srcOrd="0" destOrd="0" parTransId="{6B9E057A-CA87-4C30-88E1-6EEC5DC2461D}" sibTransId="{223C0B1A-3A08-4442-AD3A-A7983E7054EC}"/>
    <dgm:cxn modelId="{98E9C2FE-2074-4219-9FAB-FFA9518AE6A8}" srcId="{DAEF1685-1E5E-4177-B69F-3C3F359BAFD2}" destId="{5258DBD4-BF5D-438A-882F-A9135537C2E3}" srcOrd="1" destOrd="0" parTransId="{9628B07F-D1E2-431B-93B5-7E4F02EE918F}" sibTransId="{F22B8D67-864E-432D-8144-2410A2269453}"/>
    <dgm:cxn modelId="{98422DD6-CA43-4B46-B213-42D4A39D0AB0}" type="presParOf" srcId="{44522066-12E2-4A45-BF27-27FBD2C50B48}" destId="{4378309B-6041-4113-94B9-0BBB4AD9B623}" srcOrd="0" destOrd="0" presId="urn:microsoft.com/office/officeart/2005/8/layout/pyramid2"/>
    <dgm:cxn modelId="{FFAC4888-E26F-44A3-90AC-47C69448CF68}" type="presParOf" srcId="{44522066-12E2-4A45-BF27-27FBD2C50B48}" destId="{56F188B9-9F9F-4E31-83F7-249F12EF29B1}" srcOrd="1" destOrd="0" presId="urn:microsoft.com/office/officeart/2005/8/layout/pyramid2"/>
    <dgm:cxn modelId="{E722E43B-C859-4AFB-98CA-838D8FC99AE5}" type="presParOf" srcId="{56F188B9-9F9F-4E31-83F7-249F12EF29B1}" destId="{464CF076-3B6E-45A8-8BD8-24FF0711EF0F}" srcOrd="0" destOrd="0" presId="urn:microsoft.com/office/officeart/2005/8/layout/pyramid2"/>
    <dgm:cxn modelId="{97CEC4CE-557B-4A61-944E-FFAC45D69549}" type="presParOf" srcId="{56F188B9-9F9F-4E31-83F7-249F12EF29B1}" destId="{70D540D0-EB90-4E92-91B7-2E9B2246A252}" srcOrd="1" destOrd="0" presId="urn:microsoft.com/office/officeart/2005/8/layout/pyramid2"/>
    <dgm:cxn modelId="{58778E60-7B17-476E-84B2-F82DEE301EBB}" type="presParOf" srcId="{56F188B9-9F9F-4E31-83F7-249F12EF29B1}" destId="{F93CB196-2B05-4616-AF01-1E6891ECC35E}" srcOrd="2" destOrd="0" presId="urn:microsoft.com/office/officeart/2005/8/layout/pyramid2"/>
    <dgm:cxn modelId="{73D97869-B41E-44F8-AEE8-EFCCB1195780}" type="presParOf" srcId="{56F188B9-9F9F-4E31-83F7-249F12EF29B1}" destId="{F0F315CB-50B0-438A-8628-8A9E38FD0D7D}" srcOrd="3" destOrd="0" presId="urn:microsoft.com/office/officeart/2005/8/layout/pyramid2"/>
    <dgm:cxn modelId="{2BCB4F4A-D488-489F-9ADB-3C44D654B3C0}" type="presParOf" srcId="{56F188B9-9F9F-4E31-83F7-249F12EF29B1}" destId="{B4DA4CCB-851A-4142-B6E6-CB371DFE2C7F}" srcOrd="4" destOrd="0" presId="urn:microsoft.com/office/officeart/2005/8/layout/pyramid2"/>
    <dgm:cxn modelId="{171E7904-C21D-484F-8692-81F898A2F622}" type="presParOf" srcId="{56F188B9-9F9F-4E31-83F7-249F12EF29B1}" destId="{0AF31E18-75FF-4A98-AFA2-3E9812A7AD32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8.bin"/><Relationship Id="rId2" Type="http://schemas.microsoft.com/office/2006/relationships/legacyDiagramText" Target="legacyDiagramText7.bin"/><Relationship Id="rId1" Type="http://schemas.microsoft.com/office/2006/relationships/legacyDiagramText" Target="legacyDiagramText6.bin"/><Relationship Id="rId4" Type="http://schemas.microsoft.com/office/2006/relationships/legacyDiagramText" Target="legacyDiagramText9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51200 w 794"/>
                <a:gd name="T1" fmla="*/ 14380 h 414"/>
                <a:gd name="T2" fmla="*/ 45788 w 794"/>
                <a:gd name="T3" fmla="*/ 11580 h 414"/>
                <a:gd name="T4" fmla="*/ 35864 w 794"/>
                <a:gd name="T5" fmla="*/ 7652 h 414"/>
                <a:gd name="T6" fmla="*/ 4577 w 794"/>
                <a:gd name="T7" fmla="*/ 0 h 414"/>
                <a:gd name="T8" fmla="*/ 1476 w 794"/>
                <a:gd name="T9" fmla="*/ 725 h 414"/>
                <a:gd name="T10" fmla="*/ 0 w 794"/>
                <a:gd name="T11" fmla="*/ 3024 h 414"/>
                <a:gd name="T12" fmla="*/ 1799 w 794"/>
                <a:gd name="T13" fmla="*/ 5648 h 414"/>
                <a:gd name="T14" fmla="*/ 36754 w 794"/>
                <a:gd name="T15" fmla="*/ 14899 h 414"/>
                <a:gd name="T16" fmla="*/ 44413 w 794"/>
                <a:gd name="T17" fmla="*/ 14307 h 414"/>
                <a:gd name="T18" fmla="*/ 50605 w 794"/>
                <a:gd name="T19" fmla="*/ 15073 h 414"/>
                <a:gd name="T20" fmla="*/ 51200 w 794"/>
                <a:gd name="T21" fmla="*/ 14380 h 414"/>
                <a:gd name="T22" fmla="*/ 51200 w 794"/>
                <a:gd name="T23" fmla="*/ 143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549 w 1586"/>
                <a:gd name="T1" fmla="*/ 0 h 821"/>
                <a:gd name="T2" fmla="*/ 5333 w 1586"/>
                <a:gd name="T3" fmla="*/ 1175 h 821"/>
                <a:gd name="T4" fmla="*/ 5722 w 1586"/>
                <a:gd name="T5" fmla="*/ 1444 h 821"/>
                <a:gd name="T6" fmla="*/ 6356 w 1586"/>
                <a:gd name="T7" fmla="*/ 1792 h 821"/>
                <a:gd name="T8" fmla="*/ 6272 w 1586"/>
                <a:gd name="T9" fmla="*/ 1858 h 821"/>
                <a:gd name="T10" fmla="*/ 5409 w 1586"/>
                <a:gd name="T11" fmla="*/ 1781 h 821"/>
                <a:gd name="T12" fmla="*/ 4588 w 1586"/>
                <a:gd name="T13" fmla="*/ 1835 h 821"/>
                <a:gd name="T14" fmla="*/ 166 w 1586"/>
                <a:gd name="T15" fmla="*/ 676 h 821"/>
                <a:gd name="T16" fmla="*/ 0 w 1586"/>
                <a:gd name="T17" fmla="*/ 340 h 821"/>
                <a:gd name="T18" fmla="*/ 184 w 1586"/>
                <a:gd name="T19" fmla="*/ 72 h 821"/>
                <a:gd name="T20" fmla="*/ 549 w 1586"/>
                <a:gd name="T21" fmla="*/ 0 h 821"/>
                <a:gd name="T22" fmla="*/ 54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44 h 747"/>
                <a:gd name="T2" fmla="*/ 3732 w 1049"/>
                <a:gd name="T3" fmla="*/ 1711 h 747"/>
                <a:gd name="T4" fmla="*/ 3802 w 1049"/>
                <a:gd name="T5" fmla="*/ 1223 h 747"/>
                <a:gd name="T6" fmla="*/ 4247 w 1049"/>
                <a:gd name="T7" fmla="*/ 967 h 747"/>
                <a:gd name="T8" fmla="*/ 316 w 1049"/>
                <a:gd name="T9" fmla="*/ 0 h 747"/>
                <a:gd name="T10" fmla="*/ 0 w 1049"/>
                <a:gd name="T11" fmla="*/ 290 h 747"/>
                <a:gd name="T12" fmla="*/ 0 w 1049"/>
                <a:gd name="T13" fmla="*/ 744 h 747"/>
                <a:gd name="T14" fmla="*/ 0 w 1049"/>
                <a:gd name="T15" fmla="*/ 744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438 w 150"/>
                  <a:gd name="T1" fmla="*/ 0 h 173"/>
                  <a:gd name="T2" fmla="*/ 161 w 150"/>
                  <a:gd name="T3" fmla="*/ 155 h 173"/>
                  <a:gd name="T4" fmla="*/ 0 w 150"/>
                  <a:gd name="T5" fmla="*/ 406 h 173"/>
                  <a:gd name="T6" fmla="*/ 319 w 150"/>
                  <a:gd name="T7" fmla="*/ 375 h 173"/>
                  <a:gd name="T8" fmla="*/ 411 w 150"/>
                  <a:gd name="T9" fmla="*/ 198 h 173"/>
                  <a:gd name="T10" fmla="*/ 599 w 150"/>
                  <a:gd name="T11" fmla="*/ 63 h 173"/>
                  <a:gd name="T12" fmla="*/ 438 w 150"/>
                  <a:gd name="T13" fmla="*/ 0 h 173"/>
                  <a:gd name="T14" fmla="*/ 438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628 w 1684"/>
                  <a:gd name="T1" fmla="*/ 0 h 880"/>
                  <a:gd name="T2" fmla="*/ 254 w 1684"/>
                  <a:gd name="T3" fmla="*/ 119 h 880"/>
                  <a:gd name="T4" fmla="*/ 0 w 1684"/>
                  <a:gd name="T5" fmla="*/ 474 h 880"/>
                  <a:gd name="T6" fmla="*/ 271 w 1684"/>
                  <a:gd name="T7" fmla="*/ 817 h 880"/>
                  <a:gd name="T8" fmla="*/ 4763 w 1684"/>
                  <a:gd name="T9" fmla="*/ 1974 h 880"/>
                  <a:gd name="T10" fmla="*/ 5731 w 1684"/>
                  <a:gd name="T11" fmla="*/ 1902 h 880"/>
                  <a:gd name="T12" fmla="*/ 6515 w 1684"/>
                  <a:gd name="T13" fmla="*/ 2004 h 880"/>
                  <a:gd name="T14" fmla="*/ 6787 w 1684"/>
                  <a:gd name="T15" fmla="*/ 1841 h 880"/>
                  <a:gd name="T16" fmla="*/ 6053 w 1684"/>
                  <a:gd name="T17" fmla="*/ 1512 h 880"/>
                  <a:gd name="T18" fmla="*/ 5754 w 1684"/>
                  <a:gd name="T19" fmla="*/ 1167 h 880"/>
                  <a:gd name="T20" fmla="*/ 5519 w 1684"/>
                  <a:gd name="T21" fmla="*/ 1200 h 880"/>
                  <a:gd name="T22" fmla="*/ 5799 w 1684"/>
                  <a:gd name="T23" fmla="*/ 1512 h 880"/>
                  <a:gd name="T24" fmla="*/ 6360 w 1684"/>
                  <a:gd name="T25" fmla="*/ 1844 h 880"/>
                  <a:gd name="T26" fmla="*/ 5696 w 1684"/>
                  <a:gd name="T27" fmla="*/ 1792 h 880"/>
                  <a:gd name="T28" fmla="*/ 4912 w 1684"/>
                  <a:gd name="T29" fmla="*/ 1852 h 880"/>
                  <a:gd name="T30" fmla="*/ 5057 w 1684"/>
                  <a:gd name="T31" fmla="*/ 1479 h 880"/>
                  <a:gd name="T32" fmla="*/ 5393 w 1684"/>
                  <a:gd name="T33" fmla="*/ 1225 h 880"/>
                  <a:gd name="T34" fmla="*/ 5000 w 1684"/>
                  <a:gd name="T35" fmla="*/ 1257 h 880"/>
                  <a:gd name="T36" fmla="*/ 4695 w 1684"/>
                  <a:gd name="T37" fmla="*/ 1499 h 880"/>
                  <a:gd name="T38" fmla="*/ 4591 w 1684"/>
                  <a:gd name="T39" fmla="*/ 1802 h 880"/>
                  <a:gd name="T40" fmla="*/ 432 w 1684"/>
                  <a:gd name="T41" fmla="*/ 706 h 880"/>
                  <a:gd name="T42" fmla="*/ 322 w 1684"/>
                  <a:gd name="T43" fmla="*/ 489 h 880"/>
                  <a:gd name="T44" fmla="*/ 415 w 1684"/>
                  <a:gd name="T45" fmla="*/ 217 h 880"/>
                  <a:gd name="T46" fmla="*/ 873 w 1684"/>
                  <a:gd name="T47" fmla="*/ 0 h 880"/>
                  <a:gd name="T48" fmla="*/ 628 w 1684"/>
                  <a:gd name="T49" fmla="*/ 0 h 880"/>
                  <a:gd name="T50" fmla="*/ 62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404 w 1190"/>
                  <a:gd name="T1" fmla="*/ 0 h 500"/>
                  <a:gd name="T2" fmla="*/ 4796 w 1190"/>
                  <a:gd name="T3" fmla="*/ 1114 h 500"/>
                  <a:gd name="T4" fmla="*/ 4334 w 1190"/>
                  <a:gd name="T5" fmla="*/ 1137 h 500"/>
                  <a:gd name="T6" fmla="*/ 0 w 1190"/>
                  <a:gd name="T7" fmla="*/ 61 h 500"/>
                  <a:gd name="T8" fmla="*/ 404 w 1190"/>
                  <a:gd name="T9" fmla="*/ 0 h 500"/>
                  <a:gd name="T10" fmla="*/ 4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471 w 160"/>
                  <a:gd name="T1" fmla="*/ 0 h 335"/>
                  <a:gd name="T2" fmla="*/ 77 w 160"/>
                  <a:gd name="T3" fmla="*/ 239 h 335"/>
                  <a:gd name="T4" fmla="*/ 0 w 160"/>
                  <a:gd name="T5" fmla="*/ 515 h 335"/>
                  <a:gd name="T6" fmla="*/ 135 w 160"/>
                  <a:gd name="T7" fmla="*/ 704 h 335"/>
                  <a:gd name="T8" fmla="*/ 380 w 160"/>
                  <a:gd name="T9" fmla="*/ 751 h 335"/>
                  <a:gd name="T10" fmla="*/ 308 w 160"/>
                  <a:gd name="T11" fmla="*/ 344 h 335"/>
                  <a:gd name="T12" fmla="*/ 648 w 160"/>
                  <a:gd name="T13" fmla="*/ 39 h 335"/>
                  <a:gd name="T14" fmla="*/ 471 w 160"/>
                  <a:gd name="T15" fmla="*/ 0 h 335"/>
                  <a:gd name="T16" fmla="*/ 471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57 w 489"/>
                  <a:gd name="T1" fmla="*/ 79 h 296"/>
                  <a:gd name="T2" fmla="*/ 637 w 489"/>
                  <a:gd name="T3" fmla="*/ 151 h 296"/>
                  <a:gd name="T4" fmla="*/ 1292 w 489"/>
                  <a:gd name="T5" fmla="*/ 314 h 296"/>
                  <a:gd name="T6" fmla="*/ 1755 w 489"/>
                  <a:gd name="T7" fmla="*/ 557 h 296"/>
                  <a:gd name="T8" fmla="*/ 1300 w 489"/>
                  <a:gd name="T9" fmla="*/ 526 h 296"/>
                  <a:gd name="T10" fmla="*/ 553 w 489"/>
                  <a:gd name="T11" fmla="*/ 334 h 296"/>
                  <a:gd name="T12" fmla="*/ 199 w 489"/>
                  <a:gd name="T13" fmla="*/ 183 h 296"/>
                  <a:gd name="T14" fmla="*/ 425 w 489"/>
                  <a:gd name="T15" fmla="*/ 373 h 296"/>
                  <a:gd name="T16" fmla="*/ 1084 w 489"/>
                  <a:gd name="T17" fmla="*/ 617 h 296"/>
                  <a:gd name="T18" fmla="*/ 1857 w 489"/>
                  <a:gd name="T19" fmla="*/ 678 h 296"/>
                  <a:gd name="T20" fmla="*/ 1949 w 489"/>
                  <a:gd name="T21" fmla="*/ 512 h 296"/>
                  <a:gd name="T22" fmla="*/ 1571 w 489"/>
                  <a:gd name="T23" fmla="*/ 275 h 296"/>
                  <a:gd name="T24" fmla="*/ 677 w 489"/>
                  <a:gd name="T25" fmla="*/ 39 h 296"/>
                  <a:gd name="T26" fmla="*/ 0 w 489"/>
                  <a:gd name="T27" fmla="*/ 0 h 296"/>
                  <a:gd name="T28" fmla="*/ 57 w 489"/>
                  <a:gd name="T29" fmla="*/ 79 h 296"/>
                  <a:gd name="T30" fmla="*/ 57 w 489"/>
                  <a:gd name="T31" fmla="*/ 7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13 w 794"/>
                <a:gd name="T1" fmla="*/ 99 h 414"/>
                <a:gd name="T2" fmla="*/ 280 w 794"/>
                <a:gd name="T3" fmla="*/ 80 h 414"/>
                <a:gd name="T4" fmla="*/ 219 w 794"/>
                <a:gd name="T5" fmla="*/ 52 h 414"/>
                <a:gd name="T6" fmla="*/ 28 w 794"/>
                <a:gd name="T7" fmla="*/ 0 h 414"/>
                <a:gd name="T8" fmla="*/ 9 w 794"/>
                <a:gd name="T9" fmla="*/ 5 h 414"/>
                <a:gd name="T10" fmla="*/ 0 w 794"/>
                <a:gd name="T11" fmla="*/ 21 h 414"/>
                <a:gd name="T12" fmla="*/ 10 w 794"/>
                <a:gd name="T13" fmla="*/ 39 h 414"/>
                <a:gd name="T14" fmla="*/ 225 w 794"/>
                <a:gd name="T15" fmla="*/ 103 h 414"/>
                <a:gd name="T16" fmla="*/ 272 w 794"/>
                <a:gd name="T17" fmla="*/ 98 h 414"/>
                <a:gd name="T18" fmla="*/ 310 w 794"/>
                <a:gd name="T19" fmla="*/ 104 h 414"/>
                <a:gd name="T20" fmla="*/ 313 w 794"/>
                <a:gd name="T21" fmla="*/ 99 h 414"/>
                <a:gd name="T22" fmla="*/ 313 w 794"/>
                <a:gd name="T23" fmla="*/ 9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3 w 1586"/>
                <a:gd name="T1" fmla="*/ 0 h 821"/>
                <a:gd name="T2" fmla="*/ 32 w 1586"/>
                <a:gd name="T3" fmla="*/ 8 h 821"/>
                <a:gd name="T4" fmla="*/ 35 w 1586"/>
                <a:gd name="T5" fmla="*/ 10 h 821"/>
                <a:gd name="T6" fmla="*/ 39 w 1586"/>
                <a:gd name="T7" fmla="*/ 12 h 821"/>
                <a:gd name="T8" fmla="*/ 38 w 1586"/>
                <a:gd name="T9" fmla="*/ 13 h 821"/>
                <a:gd name="T10" fmla="*/ 33 w 1586"/>
                <a:gd name="T11" fmla="*/ 12 h 821"/>
                <a:gd name="T12" fmla="*/ 28 w 1586"/>
                <a:gd name="T13" fmla="*/ 13 h 821"/>
                <a:gd name="T14" fmla="*/ 1 w 1586"/>
                <a:gd name="T15" fmla="*/ 5 h 821"/>
                <a:gd name="T16" fmla="*/ 0 w 1586"/>
                <a:gd name="T17" fmla="*/ 2 h 821"/>
                <a:gd name="T18" fmla="*/ 1 w 1586"/>
                <a:gd name="T19" fmla="*/ 0 h 821"/>
                <a:gd name="T20" fmla="*/ 3 w 1586"/>
                <a:gd name="T21" fmla="*/ 0 h 821"/>
                <a:gd name="T22" fmla="*/ 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5 h 747"/>
                <a:gd name="T2" fmla="*/ 23 w 1049"/>
                <a:gd name="T3" fmla="*/ 12 h 747"/>
                <a:gd name="T4" fmla="*/ 23 w 1049"/>
                <a:gd name="T5" fmla="*/ 9 h 747"/>
                <a:gd name="T6" fmla="*/ 26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5 h 747"/>
                <a:gd name="T14" fmla="*/ 0 w 1049"/>
                <a:gd name="T15" fmla="*/ 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3 w 150"/>
                  <a:gd name="T1" fmla="*/ 0 h 173"/>
                  <a:gd name="T2" fmla="*/ 1 w 150"/>
                  <a:gd name="T3" fmla="*/ 1 h 173"/>
                  <a:gd name="T4" fmla="*/ 0 w 150"/>
                  <a:gd name="T5" fmla="*/ 3 h 173"/>
                  <a:gd name="T6" fmla="*/ 2 w 150"/>
                  <a:gd name="T7" fmla="*/ 2 h 173"/>
                  <a:gd name="T8" fmla="*/ 2 w 150"/>
                  <a:gd name="T9" fmla="*/ 1 h 173"/>
                  <a:gd name="T10" fmla="*/ 4 w 150"/>
                  <a:gd name="T11" fmla="*/ 0 h 173"/>
                  <a:gd name="T12" fmla="*/ 3 w 150"/>
                  <a:gd name="T13" fmla="*/ 0 h 173"/>
                  <a:gd name="T14" fmla="*/ 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4 w 1684"/>
                  <a:gd name="T1" fmla="*/ 0 h 880"/>
                  <a:gd name="T2" fmla="*/ 2 w 1684"/>
                  <a:gd name="T3" fmla="*/ 1 h 880"/>
                  <a:gd name="T4" fmla="*/ 0 w 1684"/>
                  <a:gd name="T5" fmla="*/ 3 h 880"/>
                  <a:gd name="T6" fmla="*/ 2 w 1684"/>
                  <a:gd name="T7" fmla="*/ 6 h 880"/>
                  <a:gd name="T8" fmla="*/ 29 w 1684"/>
                  <a:gd name="T9" fmla="*/ 13 h 880"/>
                  <a:gd name="T10" fmla="*/ 35 w 1684"/>
                  <a:gd name="T11" fmla="*/ 13 h 880"/>
                  <a:gd name="T12" fmla="*/ 40 w 1684"/>
                  <a:gd name="T13" fmla="*/ 14 h 880"/>
                  <a:gd name="T14" fmla="*/ 42 w 1684"/>
                  <a:gd name="T15" fmla="*/ 13 h 880"/>
                  <a:gd name="T16" fmla="*/ 37 w 1684"/>
                  <a:gd name="T17" fmla="*/ 10 h 880"/>
                  <a:gd name="T18" fmla="*/ 35 w 1684"/>
                  <a:gd name="T19" fmla="*/ 8 h 880"/>
                  <a:gd name="T20" fmla="*/ 34 w 1684"/>
                  <a:gd name="T21" fmla="*/ 8 h 880"/>
                  <a:gd name="T22" fmla="*/ 36 w 1684"/>
                  <a:gd name="T23" fmla="*/ 10 h 880"/>
                  <a:gd name="T24" fmla="*/ 39 w 1684"/>
                  <a:gd name="T25" fmla="*/ 13 h 880"/>
                  <a:gd name="T26" fmla="*/ 35 w 1684"/>
                  <a:gd name="T27" fmla="*/ 12 h 880"/>
                  <a:gd name="T28" fmla="*/ 30 w 1684"/>
                  <a:gd name="T29" fmla="*/ 13 h 880"/>
                  <a:gd name="T30" fmla="*/ 31 w 1684"/>
                  <a:gd name="T31" fmla="*/ 10 h 880"/>
                  <a:gd name="T32" fmla="*/ 33 w 1684"/>
                  <a:gd name="T33" fmla="*/ 8 h 880"/>
                  <a:gd name="T34" fmla="*/ 30 w 1684"/>
                  <a:gd name="T35" fmla="*/ 8 h 880"/>
                  <a:gd name="T36" fmla="*/ 29 w 1684"/>
                  <a:gd name="T37" fmla="*/ 10 h 880"/>
                  <a:gd name="T38" fmla="*/ 28 w 1684"/>
                  <a:gd name="T39" fmla="*/ 12 h 880"/>
                  <a:gd name="T40" fmla="*/ 3 w 1684"/>
                  <a:gd name="T41" fmla="*/ 5 h 880"/>
                  <a:gd name="T42" fmla="*/ 2 w 1684"/>
                  <a:gd name="T43" fmla="*/ 4 h 880"/>
                  <a:gd name="T44" fmla="*/ 2 w 1684"/>
                  <a:gd name="T45" fmla="*/ 1 h 880"/>
                  <a:gd name="T46" fmla="*/ 5 w 1684"/>
                  <a:gd name="T47" fmla="*/ 0 h 880"/>
                  <a:gd name="T48" fmla="*/ 4 w 1684"/>
                  <a:gd name="T49" fmla="*/ 0 h 880"/>
                  <a:gd name="T50" fmla="*/ 4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2 w 1190"/>
                  <a:gd name="T1" fmla="*/ 0 h 500"/>
                  <a:gd name="T2" fmla="*/ 29 w 1190"/>
                  <a:gd name="T3" fmla="*/ 7 h 500"/>
                  <a:gd name="T4" fmla="*/ 27 w 1190"/>
                  <a:gd name="T5" fmla="*/ 8 h 500"/>
                  <a:gd name="T6" fmla="*/ 0 w 1190"/>
                  <a:gd name="T7" fmla="*/ 0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3 w 160"/>
                  <a:gd name="T1" fmla="*/ 0 h 335"/>
                  <a:gd name="T2" fmla="*/ 0 w 160"/>
                  <a:gd name="T3" fmla="*/ 2 h 335"/>
                  <a:gd name="T4" fmla="*/ 0 w 160"/>
                  <a:gd name="T5" fmla="*/ 4 h 335"/>
                  <a:gd name="T6" fmla="*/ 1 w 160"/>
                  <a:gd name="T7" fmla="*/ 5 h 335"/>
                  <a:gd name="T8" fmla="*/ 2 w 160"/>
                  <a:gd name="T9" fmla="*/ 5 h 335"/>
                  <a:gd name="T10" fmla="*/ 2 w 160"/>
                  <a:gd name="T11" fmla="*/ 2 h 335"/>
                  <a:gd name="T12" fmla="*/ 4 w 160"/>
                  <a:gd name="T13" fmla="*/ 0 h 335"/>
                  <a:gd name="T14" fmla="*/ 3 w 160"/>
                  <a:gd name="T15" fmla="*/ 0 h 335"/>
                  <a:gd name="T16" fmla="*/ 3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4 w 489"/>
                  <a:gd name="T3" fmla="*/ 1 h 296"/>
                  <a:gd name="T4" fmla="*/ 8 w 489"/>
                  <a:gd name="T5" fmla="*/ 2 h 296"/>
                  <a:gd name="T6" fmla="*/ 11 w 489"/>
                  <a:gd name="T7" fmla="*/ 4 h 296"/>
                  <a:gd name="T8" fmla="*/ 8 w 489"/>
                  <a:gd name="T9" fmla="*/ 4 h 296"/>
                  <a:gd name="T10" fmla="*/ 4 w 489"/>
                  <a:gd name="T11" fmla="*/ 2 h 296"/>
                  <a:gd name="T12" fmla="*/ 1 w 489"/>
                  <a:gd name="T13" fmla="*/ 1 h 296"/>
                  <a:gd name="T14" fmla="*/ 3 w 489"/>
                  <a:gd name="T15" fmla="*/ 2 h 296"/>
                  <a:gd name="T16" fmla="*/ 7 w 489"/>
                  <a:gd name="T17" fmla="*/ 4 h 296"/>
                  <a:gd name="T18" fmla="*/ 11 w 489"/>
                  <a:gd name="T19" fmla="*/ 5 h 296"/>
                  <a:gd name="T20" fmla="*/ 12 w 489"/>
                  <a:gd name="T21" fmla="*/ 4 h 296"/>
                  <a:gd name="T22" fmla="*/ 9 w 489"/>
                  <a:gd name="T23" fmla="*/ 2 h 296"/>
                  <a:gd name="T24" fmla="*/ 4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/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355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86811-469C-494D-B45A-AC61F5F0F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1A61E-08B9-4F7A-95E4-3E8EF52B9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65A99-D938-4E92-B49B-2A9AD43C3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29AA6-65FF-4337-8A64-A7A93AC25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E6D40-B92A-493A-BC9D-58A228196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5B641-39B3-4EE6-916C-37DF8C0B2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858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5D95A-5A84-48E0-B79A-28FE08FCE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AE5C-0386-4B1E-99F6-0C2458DCE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281AA-DCE1-4F6B-82BC-F414E91D07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02496-E15F-474F-812D-F3913AA489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36E03-1961-4572-A3D5-0973D7AF5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FE501-D4B0-4632-909E-1EA2B7B0F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92855-5A52-4259-9FE4-DF92E4019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B5368-4B3D-4C0C-B611-269696E3E6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3ABAB-2B9C-4DCC-8748-AC03172FC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45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45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45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459F878D-B66F-4198-BE62-AD65BC1AE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0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820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821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00 w 2177"/>
                <a:gd name="T1" fmla="*/ 79 h 1298"/>
                <a:gd name="T2" fmla="*/ 89 w 2177"/>
                <a:gd name="T3" fmla="*/ 70 h 1298"/>
                <a:gd name="T4" fmla="*/ 84 w 2177"/>
                <a:gd name="T5" fmla="*/ 30 h 1298"/>
                <a:gd name="T6" fmla="*/ 134 w 2177"/>
                <a:gd name="T7" fmla="*/ 21 h 1298"/>
                <a:gd name="T8" fmla="*/ 137 w 2177"/>
                <a:gd name="T9" fmla="*/ 13 h 1298"/>
                <a:gd name="T10" fmla="*/ 132 w 2177"/>
                <a:gd name="T11" fmla="*/ 7 h 1298"/>
                <a:gd name="T12" fmla="*/ 80 w 2177"/>
                <a:gd name="T13" fmla="*/ 14 h 1298"/>
                <a:gd name="T14" fmla="*/ 77 w 2177"/>
                <a:gd name="T15" fmla="*/ 2 h 1298"/>
                <a:gd name="T16" fmla="*/ 68 w 2177"/>
                <a:gd name="T17" fmla="*/ 0 h 1298"/>
                <a:gd name="T18" fmla="*/ 60 w 2177"/>
                <a:gd name="T19" fmla="*/ 2 h 1298"/>
                <a:gd name="T20" fmla="*/ 56 w 2177"/>
                <a:gd name="T21" fmla="*/ 7 h 1298"/>
                <a:gd name="T22" fmla="*/ 59 w 2177"/>
                <a:gd name="T23" fmla="*/ 18 h 1298"/>
                <a:gd name="T24" fmla="*/ 42 w 2177"/>
                <a:gd name="T25" fmla="*/ 28 h 1298"/>
                <a:gd name="T26" fmla="*/ 62 w 2177"/>
                <a:gd name="T27" fmla="*/ 30 h 1298"/>
                <a:gd name="T28" fmla="*/ 70 w 2177"/>
                <a:gd name="T29" fmla="*/ 56 h 1298"/>
                <a:gd name="T30" fmla="*/ 9 w 2177"/>
                <a:gd name="T31" fmla="*/ 30 h 1298"/>
                <a:gd name="T32" fmla="*/ 3 w 2177"/>
                <a:gd name="T33" fmla="*/ 32 h 1298"/>
                <a:gd name="T34" fmla="*/ 0 w 2177"/>
                <a:gd name="T35" fmla="*/ 40 h 1298"/>
                <a:gd name="T36" fmla="*/ 4 w 2177"/>
                <a:gd name="T37" fmla="*/ 49 h 1298"/>
                <a:gd name="T38" fmla="*/ 72 w 2177"/>
                <a:gd name="T39" fmla="*/ 81 h 1298"/>
                <a:gd name="T40" fmla="*/ 87 w 2177"/>
                <a:gd name="T41" fmla="*/ 79 h 1298"/>
                <a:gd name="T42" fmla="*/ 99 w 2177"/>
                <a:gd name="T43" fmla="*/ 82 h 1298"/>
                <a:gd name="T44" fmla="*/ 100 w 2177"/>
                <a:gd name="T45" fmla="*/ 79 h 1298"/>
                <a:gd name="T46" fmla="*/ 100 w 2177"/>
                <a:gd name="T47" fmla="*/ 79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7 w 143"/>
                <a:gd name="T3" fmla="*/ 0 h 258"/>
                <a:gd name="T4" fmla="*/ 8 w 143"/>
                <a:gd name="T5" fmla="*/ 15 h 258"/>
                <a:gd name="T6" fmla="*/ 0 w 143"/>
                <a:gd name="T7" fmla="*/ 17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8 w 1586"/>
                <a:gd name="T1" fmla="*/ 0 h 821"/>
                <a:gd name="T2" fmla="*/ 83 w 1586"/>
                <a:gd name="T3" fmla="*/ 32 h 821"/>
                <a:gd name="T4" fmla="*/ 89 w 1586"/>
                <a:gd name="T5" fmla="*/ 39 h 821"/>
                <a:gd name="T6" fmla="*/ 99 w 1586"/>
                <a:gd name="T7" fmla="*/ 49 h 821"/>
                <a:gd name="T8" fmla="*/ 97 w 1586"/>
                <a:gd name="T9" fmla="*/ 51 h 821"/>
                <a:gd name="T10" fmla="*/ 84 w 1586"/>
                <a:gd name="T11" fmla="*/ 49 h 821"/>
                <a:gd name="T12" fmla="*/ 71 w 1586"/>
                <a:gd name="T13" fmla="*/ 50 h 821"/>
                <a:gd name="T14" fmla="*/ 2 w 1586"/>
                <a:gd name="T15" fmla="*/ 18 h 821"/>
                <a:gd name="T16" fmla="*/ 0 w 1586"/>
                <a:gd name="T17" fmla="*/ 9 h 821"/>
                <a:gd name="T18" fmla="*/ 2 w 1586"/>
                <a:gd name="T19" fmla="*/ 2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21 h 747"/>
                <a:gd name="T2" fmla="*/ 58 w 1049"/>
                <a:gd name="T3" fmla="*/ 47 h 747"/>
                <a:gd name="T4" fmla="*/ 59 w 1049"/>
                <a:gd name="T5" fmla="*/ 34 h 747"/>
                <a:gd name="T6" fmla="*/ 66 w 1049"/>
                <a:gd name="T7" fmla="*/ 27 h 747"/>
                <a:gd name="T8" fmla="*/ 5 w 1049"/>
                <a:gd name="T9" fmla="*/ 0 h 747"/>
                <a:gd name="T10" fmla="*/ 0 w 1049"/>
                <a:gd name="T11" fmla="*/ 8 h 747"/>
                <a:gd name="T12" fmla="*/ 0 w 1049"/>
                <a:gd name="T13" fmla="*/ 21 h 747"/>
                <a:gd name="T14" fmla="*/ 0 w 1049"/>
                <a:gd name="T15" fmla="*/ 2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 h 241"/>
                <a:gd name="T2" fmla="*/ 9 w 272"/>
                <a:gd name="T3" fmla="*/ 0 h 241"/>
                <a:gd name="T4" fmla="*/ 15 w 272"/>
                <a:gd name="T5" fmla="*/ 3 h 241"/>
                <a:gd name="T6" fmla="*/ 16 w 272"/>
                <a:gd name="T7" fmla="*/ 9 h 241"/>
                <a:gd name="T8" fmla="*/ 10 w 272"/>
                <a:gd name="T9" fmla="*/ 10 h 241"/>
                <a:gd name="T10" fmla="*/ 2 w 272"/>
                <a:gd name="T11" fmla="*/ 16 h 241"/>
                <a:gd name="T12" fmla="*/ 0 w 272"/>
                <a:gd name="T13" fmla="*/ 2 h 241"/>
                <a:gd name="T14" fmla="*/ 0 w 272"/>
                <a:gd name="T15" fmla="*/ 2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0 w 152"/>
                <a:gd name="T1" fmla="*/ 1 h 224"/>
                <a:gd name="T2" fmla="*/ 10 w 152"/>
                <a:gd name="T3" fmla="*/ 14 h 224"/>
                <a:gd name="T4" fmla="*/ 0 w 152"/>
                <a:gd name="T5" fmla="*/ 1 h 224"/>
                <a:gd name="T6" fmla="*/ 5 w 152"/>
                <a:gd name="T7" fmla="*/ 0 h 224"/>
                <a:gd name="T8" fmla="*/ 10 w 152"/>
                <a:gd name="T9" fmla="*/ 1 h 224"/>
                <a:gd name="T10" fmla="*/ 10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5 h 764"/>
                <a:gd name="T2" fmla="*/ 6 w 386"/>
                <a:gd name="T3" fmla="*/ 0 h 764"/>
                <a:gd name="T4" fmla="*/ 15 w 386"/>
                <a:gd name="T5" fmla="*/ 1 h 764"/>
                <a:gd name="T6" fmla="*/ 25 w 386"/>
                <a:gd name="T7" fmla="*/ 48 h 764"/>
                <a:gd name="T8" fmla="*/ 18 w 386"/>
                <a:gd name="T9" fmla="*/ 46 h 764"/>
                <a:gd name="T10" fmla="*/ 10 w 386"/>
                <a:gd name="T11" fmla="*/ 43 h 764"/>
                <a:gd name="T12" fmla="*/ 0 w 386"/>
                <a:gd name="T13" fmla="*/ 5 h 764"/>
                <a:gd name="T14" fmla="*/ 0 w 386"/>
                <a:gd name="T15" fmla="*/ 5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44 w 728"/>
                <a:gd name="T1" fmla="*/ 0 h 348"/>
                <a:gd name="T2" fmla="*/ 0 w 728"/>
                <a:gd name="T3" fmla="*/ 7 h 348"/>
                <a:gd name="T4" fmla="*/ 2 w 728"/>
                <a:gd name="T5" fmla="*/ 22 h 348"/>
                <a:gd name="T6" fmla="*/ 45 w 728"/>
                <a:gd name="T7" fmla="*/ 15 h 348"/>
                <a:gd name="T8" fmla="*/ 46 w 728"/>
                <a:gd name="T9" fmla="*/ 3 h 348"/>
                <a:gd name="T10" fmla="*/ 44 w 728"/>
                <a:gd name="T11" fmla="*/ 0 h 348"/>
                <a:gd name="T12" fmla="*/ 44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2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7 w 312"/>
                <a:gd name="T1" fmla="*/ 0 h 135"/>
                <a:gd name="T2" fmla="*/ 0 w 312"/>
                <a:gd name="T3" fmla="*/ 4 h 135"/>
                <a:gd name="T4" fmla="*/ 20 w 312"/>
                <a:gd name="T5" fmla="*/ 8 h 135"/>
                <a:gd name="T6" fmla="*/ 17 w 312"/>
                <a:gd name="T7" fmla="*/ 0 h 135"/>
                <a:gd name="T8" fmla="*/ 17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824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6 h 175"/>
                    <a:gd name="T2" fmla="*/ 8 w 313"/>
                    <a:gd name="T3" fmla="*/ 0 h 175"/>
                    <a:gd name="T4" fmla="*/ 14 w 313"/>
                    <a:gd name="T5" fmla="*/ 0 h 175"/>
                    <a:gd name="T6" fmla="*/ 19 w 313"/>
                    <a:gd name="T7" fmla="*/ 1 h 175"/>
                    <a:gd name="T8" fmla="*/ 20 w 313"/>
                    <a:gd name="T9" fmla="*/ 5 h 175"/>
                    <a:gd name="T10" fmla="*/ 11 w 313"/>
                    <a:gd name="T11" fmla="*/ 4 h 175"/>
                    <a:gd name="T12" fmla="*/ 5 w 313"/>
                    <a:gd name="T13" fmla="*/ 6 h 175"/>
                    <a:gd name="T14" fmla="*/ 1 w 313"/>
                    <a:gd name="T15" fmla="*/ 10 h 175"/>
                    <a:gd name="T16" fmla="*/ 0 w 313"/>
                    <a:gd name="T17" fmla="*/ 6 h 175"/>
                    <a:gd name="T18" fmla="*/ 0 w 313"/>
                    <a:gd name="T19" fmla="*/ 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4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3 h 266"/>
                    <a:gd name="T2" fmla="*/ 10 w 230"/>
                    <a:gd name="T3" fmla="*/ 17 h 266"/>
                    <a:gd name="T4" fmla="*/ 15 w 230"/>
                    <a:gd name="T5" fmla="*/ 16 h 266"/>
                    <a:gd name="T6" fmla="*/ 14 w 230"/>
                    <a:gd name="T7" fmla="*/ 2 h 266"/>
                    <a:gd name="T8" fmla="*/ 11 w 230"/>
                    <a:gd name="T9" fmla="*/ 0 h 266"/>
                    <a:gd name="T10" fmla="*/ 12 w 230"/>
                    <a:gd name="T11" fmla="*/ 13 h 266"/>
                    <a:gd name="T12" fmla="*/ 5 w 230"/>
                    <a:gd name="T13" fmla="*/ 1 h 266"/>
                    <a:gd name="T14" fmla="*/ 0 w 230"/>
                    <a:gd name="T15" fmla="*/ 3 h 266"/>
                    <a:gd name="T16" fmla="*/ 0 w 230"/>
                    <a:gd name="T17" fmla="*/ 3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4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2 h 234"/>
                    <a:gd name="T2" fmla="*/ 2 w 87"/>
                    <a:gd name="T3" fmla="*/ 6 h 234"/>
                    <a:gd name="T4" fmla="*/ 2 w 87"/>
                    <a:gd name="T5" fmla="*/ 10 h 234"/>
                    <a:gd name="T6" fmla="*/ 1 w 87"/>
                    <a:gd name="T7" fmla="*/ 15 h 234"/>
                    <a:gd name="T8" fmla="*/ 5 w 87"/>
                    <a:gd name="T9" fmla="*/ 14 h 234"/>
                    <a:gd name="T10" fmla="*/ 5 w 87"/>
                    <a:gd name="T11" fmla="*/ 8 h 234"/>
                    <a:gd name="T12" fmla="*/ 2 w 87"/>
                    <a:gd name="T13" fmla="*/ 0 h 234"/>
                    <a:gd name="T14" fmla="*/ 0 w 87"/>
                    <a:gd name="T15" fmla="*/ 2 h 234"/>
                    <a:gd name="T16" fmla="*/ 0 w 87"/>
                    <a:gd name="T17" fmla="*/ 2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</p:grpSp>
          <p:sp>
            <p:nvSpPr>
              <p:cNvPr id="8230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7 w 1190"/>
                  <a:gd name="T1" fmla="*/ 0 h 500"/>
                  <a:gd name="T2" fmla="*/ 75 w 1190"/>
                  <a:gd name="T3" fmla="*/ 31 h 500"/>
                  <a:gd name="T4" fmla="*/ 68 w 1190"/>
                  <a:gd name="T5" fmla="*/ 32 h 500"/>
                  <a:gd name="T6" fmla="*/ 0 w 1190"/>
                  <a:gd name="T7" fmla="*/ 2 h 500"/>
                  <a:gd name="T8" fmla="*/ 7 w 1190"/>
                  <a:gd name="T9" fmla="*/ 0 h 500"/>
                  <a:gd name="T10" fmla="*/ 7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8231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3 h 296"/>
                  <a:gd name="T2" fmla="*/ 10 w 489"/>
                  <a:gd name="T3" fmla="*/ 5 h 296"/>
                  <a:gd name="T4" fmla="*/ 20 w 489"/>
                  <a:gd name="T5" fmla="*/ 9 h 296"/>
                  <a:gd name="T6" fmla="*/ 27 w 489"/>
                  <a:gd name="T7" fmla="*/ 16 h 296"/>
                  <a:gd name="T8" fmla="*/ 20 w 489"/>
                  <a:gd name="T9" fmla="*/ 15 h 296"/>
                  <a:gd name="T10" fmla="*/ 8 w 489"/>
                  <a:gd name="T11" fmla="*/ 10 h 296"/>
                  <a:gd name="T12" fmla="*/ 3 w 489"/>
                  <a:gd name="T13" fmla="*/ 5 h 296"/>
                  <a:gd name="T14" fmla="*/ 6 w 489"/>
                  <a:gd name="T15" fmla="*/ 11 h 296"/>
                  <a:gd name="T16" fmla="*/ 17 w 489"/>
                  <a:gd name="T17" fmla="*/ 17 h 296"/>
                  <a:gd name="T18" fmla="*/ 29 w 489"/>
                  <a:gd name="T19" fmla="*/ 19 h 296"/>
                  <a:gd name="T20" fmla="*/ 30 w 489"/>
                  <a:gd name="T21" fmla="*/ 14 h 296"/>
                  <a:gd name="T22" fmla="*/ 24 w 489"/>
                  <a:gd name="T23" fmla="*/ 8 h 296"/>
                  <a:gd name="T24" fmla="*/ 10 w 489"/>
                  <a:gd name="T25" fmla="*/ 2 h 296"/>
                  <a:gd name="T26" fmla="*/ 0 w 489"/>
                  <a:gd name="T27" fmla="*/ 0 h 296"/>
                  <a:gd name="T28" fmla="*/ 0 w 489"/>
                  <a:gd name="T29" fmla="*/ 3 h 296"/>
                  <a:gd name="T30" fmla="*/ 0 w 489"/>
                  <a:gd name="T31" fmla="*/ 3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8232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 w 213"/>
                  <a:gd name="T1" fmla="*/ 0 h 478"/>
                  <a:gd name="T2" fmla="*/ 6 w 213"/>
                  <a:gd name="T3" fmla="*/ 1 h 478"/>
                  <a:gd name="T4" fmla="*/ 5 w 213"/>
                  <a:gd name="T5" fmla="*/ 12 h 478"/>
                  <a:gd name="T6" fmla="*/ 7 w 213"/>
                  <a:gd name="T7" fmla="*/ 20 h 478"/>
                  <a:gd name="T8" fmla="*/ 14 w 213"/>
                  <a:gd name="T9" fmla="*/ 28 h 478"/>
                  <a:gd name="T10" fmla="*/ 7 w 213"/>
                  <a:gd name="T11" fmla="*/ 29 h 478"/>
                  <a:gd name="T12" fmla="*/ 2 w 213"/>
                  <a:gd name="T13" fmla="*/ 21 h 478"/>
                  <a:gd name="T14" fmla="*/ 0 w 213"/>
                  <a:gd name="T15" fmla="*/ 3 h 478"/>
                  <a:gd name="T16" fmla="*/ 2 w 213"/>
                  <a:gd name="T17" fmla="*/ 0 h 478"/>
                  <a:gd name="T18" fmla="*/ 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8234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7 w 150"/>
                    <a:gd name="T1" fmla="*/ 0 h 173"/>
                    <a:gd name="T2" fmla="*/ 3 w 150"/>
                    <a:gd name="T3" fmla="*/ 5 h 173"/>
                    <a:gd name="T4" fmla="*/ 0 w 150"/>
                    <a:gd name="T5" fmla="*/ 11 h 173"/>
                    <a:gd name="T6" fmla="*/ 5 w 150"/>
                    <a:gd name="T7" fmla="*/ 10 h 173"/>
                    <a:gd name="T8" fmla="*/ 7 w 150"/>
                    <a:gd name="T9" fmla="*/ 6 h 173"/>
                    <a:gd name="T10" fmla="*/ 10 w 150"/>
                    <a:gd name="T11" fmla="*/ 2 h 173"/>
                    <a:gd name="T12" fmla="*/ 7 w 150"/>
                    <a:gd name="T13" fmla="*/ 0 h 173"/>
                    <a:gd name="T14" fmla="*/ 7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35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0 w 1684"/>
                    <a:gd name="T1" fmla="*/ 0 h 880"/>
                    <a:gd name="T2" fmla="*/ 4 w 1684"/>
                    <a:gd name="T3" fmla="*/ 4 h 880"/>
                    <a:gd name="T4" fmla="*/ 0 w 1684"/>
                    <a:gd name="T5" fmla="*/ 13 h 880"/>
                    <a:gd name="T6" fmla="*/ 5 w 1684"/>
                    <a:gd name="T7" fmla="*/ 23 h 880"/>
                    <a:gd name="T8" fmla="*/ 74 w 1684"/>
                    <a:gd name="T9" fmla="*/ 55 h 880"/>
                    <a:gd name="T10" fmla="*/ 89 w 1684"/>
                    <a:gd name="T11" fmla="*/ 53 h 880"/>
                    <a:gd name="T12" fmla="*/ 101 w 1684"/>
                    <a:gd name="T13" fmla="*/ 55 h 880"/>
                    <a:gd name="T14" fmla="*/ 106 w 1684"/>
                    <a:gd name="T15" fmla="*/ 51 h 880"/>
                    <a:gd name="T16" fmla="*/ 94 w 1684"/>
                    <a:gd name="T17" fmla="*/ 42 h 880"/>
                    <a:gd name="T18" fmla="*/ 90 w 1684"/>
                    <a:gd name="T19" fmla="*/ 32 h 880"/>
                    <a:gd name="T20" fmla="*/ 86 w 1684"/>
                    <a:gd name="T21" fmla="*/ 33 h 880"/>
                    <a:gd name="T22" fmla="*/ 90 w 1684"/>
                    <a:gd name="T23" fmla="*/ 42 h 880"/>
                    <a:gd name="T24" fmla="*/ 99 w 1684"/>
                    <a:gd name="T25" fmla="*/ 51 h 880"/>
                    <a:gd name="T26" fmla="*/ 89 w 1684"/>
                    <a:gd name="T27" fmla="*/ 50 h 880"/>
                    <a:gd name="T28" fmla="*/ 77 w 1684"/>
                    <a:gd name="T29" fmla="*/ 51 h 880"/>
                    <a:gd name="T30" fmla="*/ 79 w 1684"/>
                    <a:gd name="T31" fmla="*/ 41 h 880"/>
                    <a:gd name="T32" fmla="*/ 84 w 1684"/>
                    <a:gd name="T33" fmla="*/ 34 h 880"/>
                    <a:gd name="T34" fmla="*/ 78 w 1684"/>
                    <a:gd name="T35" fmla="*/ 35 h 880"/>
                    <a:gd name="T36" fmla="*/ 73 w 1684"/>
                    <a:gd name="T37" fmla="*/ 42 h 880"/>
                    <a:gd name="T38" fmla="*/ 72 w 1684"/>
                    <a:gd name="T39" fmla="*/ 50 h 880"/>
                    <a:gd name="T40" fmla="*/ 7 w 1684"/>
                    <a:gd name="T41" fmla="*/ 20 h 880"/>
                    <a:gd name="T42" fmla="*/ 5 w 1684"/>
                    <a:gd name="T43" fmla="*/ 14 h 880"/>
                    <a:gd name="T44" fmla="*/ 7 w 1684"/>
                    <a:gd name="T45" fmla="*/ 6 h 880"/>
                    <a:gd name="T46" fmla="*/ 14 w 1684"/>
                    <a:gd name="T47" fmla="*/ 0 h 880"/>
                    <a:gd name="T48" fmla="*/ 10 w 1684"/>
                    <a:gd name="T49" fmla="*/ 0 h 880"/>
                    <a:gd name="T50" fmla="*/ 1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36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8 w 160"/>
                    <a:gd name="T1" fmla="*/ 0 h 335"/>
                    <a:gd name="T2" fmla="*/ 2 w 160"/>
                    <a:gd name="T3" fmla="*/ 6 h 335"/>
                    <a:gd name="T4" fmla="*/ 0 w 160"/>
                    <a:gd name="T5" fmla="*/ 14 h 335"/>
                    <a:gd name="T6" fmla="*/ 3 w 160"/>
                    <a:gd name="T7" fmla="*/ 19 h 335"/>
                    <a:gd name="T8" fmla="*/ 6 w 160"/>
                    <a:gd name="T9" fmla="*/ 20 h 335"/>
                    <a:gd name="T10" fmla="*/ 5 w 160"/>
                    <a:gd name="T11" fmla="*/ 9 h 335"/>
                    <a:gd name="T12" fmla="*/ 10 w 160"/>
                    <a:gd name="T13" fmla="*/ 1 h 335"/>
                    <a:gd name="T14" fmla="*/ 8 w 160"/>
                    <a:gd name="T15" fmla="*/ 0 h 335"/>
                    <a:gd name="T16" fmla="*/ 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37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4 w 642"/>
                    <a:gd name="T1" fmla="*/ 56 h 1188"/>
                    <a:gd name="T2" fmla="*/ 0 w 642"/>
                    <a:gd name="T3" fmla="*/ 8 h 1188"/>
                    <a:gd name="T4" fmla="*/ 6 w 642"/>
                    <a:gd name="T5" fmla="*/ 3 h 1188"/>
                    <a:gd name="T6" fmla="*/ 17 w 642"/>
                    <a:gd name="T7" fmla="*/ 0 h 1188"/>
                    <a:gd name="T8" fmla="*/ 25 w 642"/>
                    <a:gd name="T9" fmla="*/ 4 h 1188"/>
                    <a:gd name="T10" fmla="*/ 41 w 642"/>
                    <a:gd name="T11" fmla="*/ 75 h 1188"/>
                    <a:gd name="T12" fmla="*/ 35 w 642"/>
                    <a:gd name="T13" fmla="*/ 69 h 1188"/>
                    <a:gd name="T14" fmla="*/ 23 w 642"/>
                    <a:gd name="T15" fmla="*/ 7 h 1188"/>
                    <a:gd name="T16" fmla="*/ 15 w 642"/>
                    <a:gd name="T17" fmla="*/ 4 h 1188"/>
                    <a:gd name="T18" fmla="*/ 8 w 642"/>
                    <a:gd name="T19" fmla="*/ 5 h 1188"/>
                    <a:gd name="T20" fmla="*/ 5 w 642"/>
                    <a:gd name="T21" fmla="*/ 9 h 1188"/>
                    <a:gd name="T22" fmla="*/ 20 w 642"/>
                    <a:gd name="T23" fmla="*/ 58 h 1188"/>
                    <a:gd name="T24" fmla="*/ 14 w 642"/>
                    <a:gd name="T25" fmla="*/ 56 h 1188"/>
                    <a:gd name="T26" fmla="*/ 14 w 642"/>
                    <a:gd name="T27" fmla="*/ 5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38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 h 504"/>
                    <a:gd name="T2" fmla="*/ 5 w 192"/>
                    <a:gd name="T3" fmla="*/ 13 h 504"/>
                    <a:gd name="T4" fmla="*/ 8 w 192"/>
                    <a:gd name="T5" fmla="*/ 20 h 504"/>
                    <a:gd name="T6" fmla="*/ 8 w 192"/>
                    <a:gd name="T7" fmla="*/ 32 h 504"/>
                    <a:gd name="T8" fmla="*/ 12 w 192"/>
                    <a:gd name="T9" fmla="*/ 32 h 504"/>
                    <a:gd name="T10" fmla="*/ 12 w 192"/>
                    <a:gd name="T11" fmla="*/ 23 h 504"/>
                    <a:gd name="T12" fmla="*/ 11 w 192"/>
                    <a:gd name="T13" fmla="*/ 13 h 504"/>
                    <a:gd name="T14" fmla="*/ 7 w 192"/>
                    <a:gd name="T15" fmla="*/ 4 h 504"/>
                    <a:gd name="T16" fmla="*/ 4 w 192"/>
                    <a:gd name="T17" fmla="*/ 0 h 504"/>
                    <a:gd name="T18" fmla="*/ 0 w 192"/>
                    <a:gd name="T19" fmla="*/ 2 h 504"/>
                    <a:gd name="T20" fmla="*/ 0 w 192"/>
                    <a:gd name="T21" fmla="*/ 2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39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9 w 390"/>
                    <a:gd name="T1" fmla="*/ 0 h 269"/>
                    <a:gd name="T2" fmla="*/ 17 w 390"/>
                    <a:gd name="T3" fmla="*/ 2 h 269"/>
                    <a:gd name="T4" fmla="*/ 16 w 390"/>
                    <a:gd name="T5" fmla="*/ 5 h 269"/>
                    <a:gd name="T6" fmla="*/ 0 w 390"/>
                    <a:gd name="T7" fmla="*/ 11 h 269"/>
                    <a:gd name="T8" fmla="*/ 0 w 390"/>
                    <a:gd name="T9" fmla="*/ 14 h 269"/>
                    <a:gd name="T10" fmla="*/ 18 w 390"/>
                    <a:gd name="T11" fmla="*/ 15 h 269"/>
                    <a:gd name="T12" fmla="*/ 20 w 390"/>
                    <a:gd name="T13" fmla="*/ 17 h 269"/>
                    <a:gd name="T14" fmla="*/ 25 w 390"/>
                    <a:gd name="T15" fmla="*/ 17 h 269"/>
                    <a:gd name="T16" fmla="*/ 24 w 390"/>
                    <a:gd name="T17" fmla="*/ 12 h 269"/>
                    <a:gd name="T18" fmla="*/ 8 w 390"/>
                    <a:gd name="T19" fmla="*/ 11 h 269"/>
                    <a:gd name="T20" fmla="*/ 21 w 390"/>
                    <a:gd name="T21" fmla="*/ 6 h 269"/>
                    <a:gd name="T22" fmla="*/ 19 w 390"/>
                    <a:gd name="T23" fmla="*/ 0 h 269"/>
                    <a:gd name="T24" fmla="*/ 1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40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9 h 424"/>
                    <a:gd name="T2" fmla="*/ 54 w 941"/>
                    <a:gd name="T3" fmla="*/ 0 h 424"/>
                    <a:gd name="T4" fmla="*/ 58 w 941"/>
                    <a:gd name="T5" fmla="*/ 5 h 424"/>
                    <a:gd name="T6" fmla="*/ 59 w 941"/>
                    <a:gd name="T7" fmla="*/ 12 h 424"/>
                    <a:gd name="T8" fmla="*/ 57 w 941"/>
                    <a:gd name="T9" fmla="*/ 18 h 424"/>
                    <a:gd name="T10" fmla="*/ 4 w 941"/>
                    <a:gd name="T11" fmla="*/ 27 h 424"/>
                    <a:gd name="T12" fmla="*/ 4 w 941"/>
                    <a:gd name="T13" fmla="*/ 24 h 424"/>
                    <a:gd name="T14" fmla="*/ 54 w 941"/>
                    <a:gd name="T15" fmla="*/ 16 h 424"/>
                    <a:gd name="T16" fmla="*/ 56 w 941"/>
                    <a:gd name="T17" fmla="*/ 10 h 424"/>
                    <a:gd name="T18" fmla="*/ 53 w 941"/>
                    <a:gd name="T19" fmla="*/ 4 h 424"/>
                    <a:gd name="T20" fmla="*/ 0 w 941"/>
                    <a:gd name="T21" fmla="*/ 12 h 424"/>
                    <a:gd name="T22" fmla="*/ 0 w 941"/>
                    <a:gd name="T23" fmla="*/ 9 h 424"/>
                    <a:gd name="T24" fmla="*/ 0 w 941"/>
                    <a:gd name="T25" fmla="*/ 9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41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7 h 173"/>
                    <a:gd name="T2" fmla="*/ 5 w 488"/>
                    <a:gd name="T3" fmla="*/ 10 h 173"/>
                    <a:gd name="T4" fmla="*/ 14 w 488"/>
                    <a:gd name="T5" fmla="*/ 10 h 173"/>
                    <a:gd name="T6" fmla="*/ 27 w 488"/>
                    <a:gd name="T7" fmla="*/ 7 h 173"/>
                    <a:gd name="T8" fmla="*/ 31 w 488"/>
                    <a:gd name="T9" fmla="*/ 2 h 173"/>
                    <a:gd name="T10" fmla="*/ 28 w 488"/>
                    <a:gd name="T11" fmla="*/ 0 h 173"/>
                    <a:gd name="T12" fmla="*/ 16 w 488"/>
                    <a:gd name="T13" fmla="*/ 0 h 173"/>
                    <a:gd name="T14" fmla="*/ 7 w 488"/>
                    <a:gd name="T15" fmla="*/ 0 h 173"/>
                    <a:gd name="T16" fmla="*/ 1 w 488"/>
                    <a:gd name="T17" fmla="*/ 4 h 173"/>
                    <a:gd name="T18" fmla="*/ 7 w 488"/>
                    <a:gd name="T19" fmla="*/ 5 h 173"/>
                    <a:gd name="T20" fmla="*/ 18 w 488"/>
                    <a:gd name="T21" fmla="*/ 3 h 173"/>
                    <a:gd name="T22" fmla="*/ 27 w 488"/>
                    <a:gd name="T23" fmla="*/ 3 h 173"/>
                    <a:gd name="T24" fmla="*/ 17 w 488"/>
                    <a:gd name="T25" fmla="*/ 6 h 173"/>
                    <a:gd name="T26" fmla="*/ 9 w 488"/>
                    <a:gd name="T27" fmla="*/ 7 h 173"/>
                    <a:gd name="T28" fmla="*/ 0 w 488"/>
                    <a:gd name="T29" fmla="*/ 7 h 173"/>
                    <a:gd name="T30" fmla="*/ 0 w 488"/>
                    <a:gd name="T31" fmla="*/ 7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8217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3 w 772"/>
                <a:gd name="T1" fmla="*/ 115 h 3266"/>
                <a:gd name="T2" fmla="*/ 2 w 772"/>
                <a:gd name="T3" fmla="*/ 107 h 3266"/>
                <a:gd name="T4" fmla="*/ 2 w 772"/>
                <a:gd name="T5" fmla="*/ 101 h 3266"/>
                <a:gd name="T6" fmla="*/ 2 w 772"/>
                <a:gd name="T7" fmla="*/ 93 h 3266"/>
                <a:gd name="T8" fmla="*/ 3 w 772"/>
                <a:gd name="T9" fmla="*/ 82 h 3266"/>
                <a:gd name="T10" fmla="*/ 3 w 772"/>
                <a:gd name="T11" fmla="*/ 76 h 3266"/>
                <a:gd name="T12" fmla="*/ 3 w 772"/>
                <a:gd name="T13" fmla="*/ 71 h 3266"/>
                <a:gd name="T14" fmla="*/ 2 w 772"/>
                <a:gd name="T15" fmla="*/ 68 h 3266"/>
                <a:gd name="T16" fmla="*/ 2 w 772"/>
                <a:gd name="T17" fmla="*/ 63 h 3266"/>
                <a:gd name="T18" fmla="*/ 2 w 772"/>
                <a:gd name="T19" fmla="*/ 58 h 3266"/>
                <a:gd name="T20" fmla="*/ 4 w 772"/>
                <a:gd name="T21" fmla="*/ 42 h 3266"/>
                <a:gd name="T22" fmla="*/ 4 w 772"/>
                <a:gd name="T23" fmla="*/ 35 h 3266"/>
                <a:gd name="T24" fmla="*/ 3 w 772"/>
                <a:gd name="T25" fmla="*/ 26 h 3266"/>
                <a:gd name="T26" fmla="*/ 2 w 772"/>
                <a:gd name="T27" fmla="*/ 22 h 3266"/>
                <a:gd name="T28" fmla="*/ 1 w 772"/>
                <a:gd name="T29" fmla="*/ 15 h 3266"/>
                <a:gd name="T30" fmla="*/ 0 w 772"/>
                <a:gd name="T31" fmla="*/ 0 h 3266"/>
                <a:gd name="T32" fmla="*/ 0 w 772"/>
                <a:gd name="T33" fmla="*/ 14 h 3266"/>
                <a:gd name="T34" fmla="*/ 1 w 772"/>
                <a:gd name="T35" fmla="*/ 22 h 3266"/>
                <a:gd name="T36" fmla="*/ 2 w 772"/>
                <a:gd name="T37" fmla="*/ 28 h 3266"/>
                <a:gd name="T38" fmla="*/ 3 w 772"/>
                <a:gd name="T39" fmla="*/ 30 h 3266"/>
                <a:gd name="T40" fmla="*/ 3 w 772"/>
                <a:gd name="T41" fmla="*/ 38 h 3266"/>
                <a:gd name="T42" fmla="*/ 2 w 772"/>
                <a:gd name="T43" fmla="*/ 46 h 3266"/>
                <a:gd name="T44" fmla="*/ 1 w 772"/>
                <a:gd name="T45" fmla="*/ 60 h 3266"/>
                <a:gd name="T46" fmla="*/ 1 w 772"/>
                <a:gd name="T47" fmla="*/ 69 h 3266"/>
                <a:gd name="T48" fmla="*/ 2 w 772"/>
                <a:gd name="T49" fmla="*/ 75 h 3266"/>
                <a:gd name="T50" fmla="*/ 2 w 772"/>
                <a:gd name="T51" fmla="*/ 80 h 3266"/>
                <a:gd name="T52" fmla="*/ 1 w 772"/>
                <a:gd name="T53" fmla="*/ 89 h 3266"/>
                <a:gd name="T54" fmla="*/ 1 w 772"/>
                <a:gd name="T55" fmla="*/ 99 h 3266"/>
                <a:gd name="T56" fmla="*/ 1 w 772"/>
                <a:gd name="T57" fmla="*/ 109 h 3266"/>
                <a:gd name="T58" fmla="*/ 2 w 772"/>
                <a:gd name="T59" fmla="*/ 114 h 3266"/>
                <a:gd name="T60" fmla="*/ 3 w 772"/>
                <a:gd name="T61" fmla="*/ 119 h 3266"/>
                <a:gd name="T62" fmla="*/ 3 w 772"/>
                <a:gd name="T63" fmla="*/ 115 h 3266"/>
                <a:gd name="T64" fmla="*/ 3 w 772"/>
                <a:gd name="T65" fmla="*/ 11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  <p:sp>
          <p:nvSpPr>
            <p:cNvPr id="8218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3 w 772"/>
                <a:gd name="T1" fmla="*/ 198 h 3266"/>
                <a:gd name="T2" fmla="*/ 2 w 772"/>
                <a:gd name="T3" fmla="*/ 185 h 3266"/>
                <a:gd name="T4" fmla="*/ 2 w 772"/>
                <a:gd name="T5" fmla="*/ 174 h 3266"/>
                <a:gd name="T6" fmla="*/ 2 w 772"/>
                <a:gd name="T7" fmla="*/ 159 h 3266"/>
                <a:gd name="T8" fmla="*/ 3 w 772"/>
                <a:gd name="T9" fmla="*/ 141 h 3266"/>
                <a:gd name="T10" fmla="*/ 3 w 772"/>
                <a:gd name="T11" fmla="*/ 130 h 3266"/>
                <a:gd name="T12" fmla="*/ 3 w 772"/>
                <a:gd name="T13" fmla="*/ 122 h 3266"/>
                <a:gd name="T14" fmla="*/ 2 w 772"/>
                <a:gd name="T15" fmla="*/ 117 h 3266"/>
                <a:gd name="T16" fmla="*/ 2 w 772"/>
                <a:gd name="T17" fmla="*/ 110 h 3266"/>
                <a:gd name="T18" fmla="*/ 2 w 772"/>
                <a:gd name="T19" fmla="*/ 100 h 3266"/>
                <a:gd name="T20" fmla="*/ 4 w 772"/>
                <a:gd name="T21" fmla="*/ 73 h 3266"/>
                <a:gd name="T22" fmla="*/ 4 w 772"/>
                <a:gd name="T23" fmla="*/ 60 h 3266"/>
                <a:gd name="T24" fmla="*/ 3 w 772"/>
                <a:gd name="T25" fmla="*/ 45 h 3266"/>
                <a:gd name="T26" fmla="*/ 2 w 772"/>
                <a:gd name="T27" fmla="*/ 38 h 3266"/>
                <a:gd name="T28" fmla="*/ 1 w 772"/>
                <a:gd name="T29" fmla="*/ 27 h 3266"/>
                <a:gd name="T30" fmla="*/ 0 w 772"/>
                <a:gd name="T31" fmla="*/ 0 h 3266"/>
                <a:gd name="T32" fmla="*/ 0 w 772"/>
                <a:gd name="T33" fmla="*/ 24 h 3266"/>
                <a:gd name="T34" fmla="*/ 1 w 772"/>
                <a:gd name="T35" fmla="*/ 39 h 3266"/>
                <a:gd name="T36" fmla="*/ 2 w 772"/>
                <a:gd name="T37" fmla="*/ 48 h 3266"/>
                <a:gd name="T38" fmla="*/ 3 w 772"/>
                <a:gd name="T39" fmla="*/ 53 h 3266"/>
                <a:gd name="T40" fmla="*/ 3 w 772"/>
                <a:gd name="T41" fmla="*/ 66 h 3266"/>
                <a:gd name="T42" fmla="*/ 2 w 772"/>
                <a:gd name="T43" fmla="*/ 80 h 3266"/>
                <a:gd name="T44" fmla="*/ 1 w 772"/>
                <a:gd name="T45" fmla="*/ 104 h 3266"/>
                <a:gd name="T46" fmla="*/ 1 w 772"/>
                <a:gd name="T47" fmla="*/ 120 h 3266"/>
                <a:gd name="T48" fmla="*/ 2 w 772"/>
                <a:gd name="T49" fmla="*/ 129 h 3266"/>
                <a:gd name="T50" fmla="*/ 2 w 772"/>
                <a:gd name="T51" fmla="*/ 137 h 3266"/>
                <a:gd name="T52" fmla="*/ 1 w 772"/>
                <a:gd name="T53" fmla="*/ 154 h 3266"/>
                <a:gd name="T54" fmla="*/ 1 w 772"/>
                <a:gd name="T55" fmla="*/ 170 h 3266"/>
                <a:gd name="T56" fmla="*/ 1 w 772"/>
                <a:gd name="T57" fmla="*/ 188 h 3266"/>
                <a:gd name="T58" fmla="*/ 2 w 772"/>
                <a:gd name="T59" fmla="*/ 197 h 3266"/>
                <a:gd name="T60" fmla="*/ 3 w 772"/>
                <a:gd name="T61" fmla="*/ 205 h 3266"/>
                <a:gd name="T62" fmla="*/ 3 w 772"/>
                <a:gd name="T63" fmla="*/ 198 h 3266"/>
                <a:gd name="T64" fmla="*/ 3 w 772"/>
                <a:gd name="T65" fmla="*/ 19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8207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 w 245"/>
                  <a:gd name="T1" fmla="*/ 0 h 806"/>
                  <a:gd name="T2" fmla="*/ 1 w 245"/>
                  <a:gd name="T3" fmla="*/ 6 h 806"/>
                  <a:gd name="T4" fmla="*/ 0 w 245"/>
                  <a:gd name="T5" fmla="*/ 13 h 806"/>
                  <a:gd name="T6" fmla="*/ 0 w 245"/>
                  <a:gd name="T7" fmla="*/ 13 h 806"/>
                  <a:gd name="T8" fmla="*/ 1 w 245"/>
                  <a:gd name="T9" fmla="*/ 6 h 806"/>
                  <a:gd name="T10" fmla="*/ 1 w 245"/>
                  <a:gd name="T11" fmla="*/ 0 h 806"/>
                  <a:gd name="T12" fmla="*/ 1 w 245"/>
                  <a:gd name="T13" fmla="*/ 0 h 806"/>
                  <a:gd name="T14" fmla="*/ 1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8209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 w 604"/>
                    <a:gd name="T3" fmla="*/ 3 h 349"/>
                    <a:gd name="T4" fmla="*/ 2 w 604"/>
                    <a:gd name="T5" fmla="*/ 6 h 349"/>
                    <a:gd name="T6" fmla="*/ 3 w 604"/>
                    <a:gd name="T7" fmla="*/ 2 h 349"/>
                    <a:gd name="T8" fmla="*/ 2 w 604"/>
                    <a:gd name="T9" fmla="*/ 0 h 349"/>
                    <a:gd name="T10" fmla="*/ 2 w 604"/>
                    <a:gd name="T11" fmla="*/ 3 h 349"/>
                    <a:gd name="T12" fmla="*/ 1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0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>
                    <a:gd name="T0" fmla="*/ 3 w 1064"/>
                    <a:gd name="T1" fmla="*/ 2 h 1230"/>
                    <a:gd name="T2" fmla="*/ 2 w 1064"/>
                    <a:gd name="T3" fmla="*/ 6 h 1230"/>
                    <a:gd name="T4" fmla="*/ 1 w 1064"/>
                    <a:gd name="T5" fmla="*/ 12 h 1230"/>
                    <a:gd name="T6" fmla="*/ 0 w 1064"/>
                    <a:gd name="T7" fmla="*/ 18 h 1230"/>
                    <a:gd name="T8" fmla="*/ 0 w 1064"/>
                    <a:gd name="T9" fmla="*/ 20 h 1230"/>
                    <a:gd name="T10" fmla="*/ 1 w 1064"/>
                    <a:gd name="T11" fmla="*/ 19 h 1230"/>
                    <a:gd name="T12" fmla="*/ 2 w 1064"/>
                    <a:gd name="T13" fmla="*/ 15 h 1230"/>
                    <a:gd name="T14" fmla="*/ 4 w 1064"/>
                    <a:gd name="T15" fmla="*/ 9 h 1230"/>
                    <a:gd name="T16" fmla="*/ 4 w 1064"/>
                    <a:gd name="T17" fmla="*/ 4 h 1230"/>
                    <a:gd name="T18" fmla="*/ 4 w 1064"/>
                    <a:gd name="T19" fmla="*/ 1 h 1230"/>
                    <a:gd name="T20" fmla="*/ 4 w 1064"/>
                    <a:gd name="T21" fmla="*/ 0 h 1230"/>
                    <a:gd name="T22" fmla="*/ 3 w 1064"/>
                    <a:gd name="T23" fmla="*/ 1 h 1230"/>
                    <a:gd name="T24" fmla="*/ 4 w 1064"/>
                    <a:gd name="T25" fmla="*/ 2 h 1230"/>
                    <a:gd name="T26" fmla="*/ 4 w 1064"/>
                    <a:gd name="T27" fmla="*/ 6 h 1230"/>
                    <a:gd name="T28" fmla="*/ 3 w 1064"/>
                    <a:gd name="T29" fmla="*/ 11 h 1230"/>
                    <a:gd name="T30" fmla="*/ 2 w 1064"/>
                    <a:gd name="T31" fmla="*/ 16 h 1230"/>
                    <a:gd name="T32" fmla="*/ 1 w 1064"/>
                    <a:gd name="T33" fmla="*/ 18 h 1230"/>
                    <a:gd name="T34" fmla="*/ 1 w 1064"/>
                    <a:gd name="T35" fmla="*/ 15 h 1230"/>
                    <a:gd name="T36" fmla="*/ 2 w 1064"/>
                    <a:gd name="T37" fmla="*/ 8 h 1230"/>
                    <a:gd name="T38" fmla="*/ 3 w 1064"/>
                    <a:gd name="T39" fmla="*/ 2 h 1230"/>
                    <a:gd name="T40" fmla="*/ 3 w 1064"/>
                    <a:gd name="T41" fmla="*/ 2 h 1230"/>
                    <a:gd name="T42" fmla="*/ 3 w 1064"/>
                    <a:gd name="T43" fmla="*/ 2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1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>
                    <a:gd name="T0" fmla="*/ 8 w 2002"/>
                    <a:gd name="T1" fmla="*/ 0 h 2521"/>
                    <a:gd name="T2" fmla="*/ 0 w 2002"/>
                    <a:gd name="T3" fmla="*/ 41 h 2521"/>
                    <a:gd name="T4" fmla="*/ 1 w 2002"/>
                    <a:gd name="T5" fmla="*/ 40 h 2521"/>
                    <a:gd name="T6" fmla="*/ 8 w 2002"/>
                    <a:gd name="T7" fmla="*/ 1 h 2521"/>
                    <a:gd name="T8" fmla="*/ 8 w 2002"/>
                    <a:gd name="T9" fmla="*/ 0 h 2521"/>
                    <a:gd name="T10" fmla="*/ 8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2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1 w 3007"/>
                    <a:gd name="T1" fmla="*/ 46 h 3771"/>
                    <a:gd name="T2" fmla="*/ 2 w 3007"/>
                    <a:gd name="T3" fmla="*/ 46 h 3771"/>
                    <a:gd name="T4" fmla="*/ 3 w 3007"/>
                    <a:gd name="T5" fmla="*/ 48 h 3771"/>
                    <a:gd name="T6" fmla="*/ 3 w 3007"/>
                    <a:gd name="T7" fmla="*/ 46 h 3771"/>
                    <a:gd name="T8" fmla="*/ 2 w 3007"/>
                    <a:gd name="T9" fmla="*/ 43 h 3771"/>
                    <a:gd name="T10" fmla="*/ 3 w 3007"/>
                    <a:gd name="T11" fmla="*/ 44 h 3771"/>
                    <a:gd name="T12" fmla="*/ 4 w 3007"/>
                    <a:gd name="T13" fmla="*/ 46 h 3771"/>
                    <a:gd name="T14" fmla="*/ 12 w 3007"/>
                    <a:gd name="T15" fmla="*/ 7 h 3771"/>
                    <a:gd name="T16" fmla="*/ 10 w 3007"/>
                    <a:gd name="T17" fmla="*/ 2 h 3771"/>
                    <a:gd name="T18" fmla="*/ 9 w 3007"/>
                    <a:gd name="T19" fmla="*/ 0 h 3771"/>
                    <a:gd name="T20" fmla="*/ 11 w 3007"/>
                    <a:gd name="T21" fmla="*/ 1 h 3771"/>
                    <a:gd name="T22" fmla="*/ 12 w 3007"/>
                    <a:gd name="T23" fmla="*/ 7 h 3771"/>
                    <a:gd name="T24" fmla="*/ 3 w 3007"/>
                    <a:gd name="T25" fmla="*/ 53 h 3771"/>
                    <a:gd name="T26" fmla="*/ 2 w 3007"/>
                    <a:gd name="T27" fmla="*/ 55 h 3771"/>
                    <a:gd name="T28" fmla="*/ 1 w 3007"/>
                    <a:gd name="T29" fmla="*/ 61 h 3771"/>
                    <a:gd name="T30" fmla="*/ 0 w 3007"/>
                    <a:gd name="T31" fmla="*/ 59 h 3771"/>
                    <a:gd name="T32" fmla="*/ 1 w 3007"/>
                    <a:gd name="T33" fmla="*/ 58 h 3771"/>
                    <a:gd name="T34" fmla="*/ 2 w 3007"/>
                    <a:gd name="T35" fmla="*/ 55 h 3771"/>
                    <a:gd name="T36" fmla="*/ 1 w 3007"/>
                    <a:gd name="T37" fmla="*/ 53 h 3771"/>
                    <a:gd name="T38" fmla="*/ 1 w 3007"/>
                    <a:gd name="T39" fmla="*/ 51 h 3771"/>
                    <a:gd name="T40" fmla="*/ 2 w 3007"/>
                    <a:gd name="T41" fmla="*/ 53 h 3771"/>
                    <a:gd name="T42" fmla="*/ 2 w 3007"/>
                    <a:gd name="T43" fmla="*/ 51 h 3771"/>
                    <a:gd name="T44" fmla="*/ 3 w 3007"/>
                    <a:gd name="T45" fmla="*/ 52 h 3771"/>
                    <a:gd name="T46" fmla="*/ 2 w 3007"/>
                    <a:gd name="T47" fmla="*/ 50 h 3771"/>
                    <a:gd name="T48" fmla="*/ 3 w 3007"/>
                    <a:gd name="T49" fmla="*/ 50 h 3771"/>
                    <a:gd name="T50" fmla="*/ 1 w 3007"/>
                    <a:gd name="T51" fmla="*/ 46 h 3771"/>
                    <a:gd name="T52" fmla="*/ 1 w 3007"/>
                    <a:gd name="T53" fmla="*/ 4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3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>
                    <a:gd name="T0" fmla="*/ 0 w 673"/>
                    <a:gd name="T1" fmla="*/ 1 h 342"/>
                    <a:gd name="T2" fmla="*/ 1 w 673"/>
                    <a:gd name="T3" fmla="*/ 2 h 342"/>
                    <a:gd name="T4" fmla="*/ 3 w 673"/>
                    <a:gd name="T5" fmla="*/ 6 h 342"/>
                    <a:gd name="T6" fmla="*/ 3 w 673"/>
                    <a:gd name="T7" fmla="*/ 5 h 342"/>
                    <a:gd name="T8" fmla="*/ 2 w 673"/>
                    <a:gd name="T9" fmla="*/ 2 h 342"/>
                    <a:gd name="T10" fmla="*/ 0 w 673"/>
                    <a:gd name="T11" fmla="*/ 0 h 342"/>
                    <a:gd name="T12" fmla="*/ 0 w 673"/>
                    <a:gd name="T13" fmla="*/ 1 h 342"/>
                    <a:gd name="T14" fmla="*/ 0 w 673"/>
                    <a:gd name="T15" fmla="*/ 1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4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>
                    <a:gd name="T0" fmla="*/ 0 w 716"/>
                    <a:gd name="T1" fmla="*/ 1 h 403"/>
                    <a:gd name="T2" fmla="*/ 2 w 716"/>
                    <a:gd name="T3" fmla="*/ 3 h 403"/>
                    <a:gd name="T4" fmla="*/ 3 w 716"/>
                    <a:gd name="T5" fmla="*/ 6 h 403"/>
                    <a:gd name="T6" fmla="*/ 3 w 716"/>
                    <a:gd name="T7" fmla="*/ 5 h 403"/>
                    <a:gd name="T8" fmla="*/ 2 w 716"/>
                    <a:gd name="T9" fmla="*/ 2 h 403"/>
                    <a:gd name="T10" fmla="*/ 0 w 716"/>
                    <a:gd name="T11" fmla="*/ 0 h 403"/>
                    <a:gd name="T12" fmla="*/ 0 w 716"/>
                    <a:gd name="T13" fmla="*/ 1 h 403"/>
                    <a:gd name="T14" fmla="*/ 0 w 716"/>
                    <a:gd name="T15" fmla="*/ 1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5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 h 411"/>
                    <a:gd name="T2" fmla="*/ 1 w 717"/>
                    <a:gd name="T3" fmla="*/ 2 h 411"/>
                    <a:gd name="T4" fmla="*/ 3 w 717"/>
                    <a:gd name="T5" fmla="*/ 7 h 411"/>
                    <a:gd name="T6" fmla="*/ 3 w 717"/>
                    <a:gd name="T7" fmla="*/ 5 h 411"/>
                    <a:gd name="T8" fmla="*/ 2 w 717"/>
                    <a:gd name="T9" fmla="*/ 1 h 411"/>
                    <a:gd name="T10" fmla="*/ 0 w 717"/>
                    <a:gd name="T11" fmla="*/ 0 h 411"/>
                    <a:gd name="T12" fmla="*/ 0 w 717"/>
                    <a:gd name="T13" fmla="*/ 1 h 411"/>
                    <a:gd name="T14" fmla="*/ 0 w 717"/>
                    <a:gd name="T15" fmla="*/ 1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  <p:sp>
              <p:nvSpPr>
                <p:cNvPr id="8216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>
                    <a:gd name="T0" fmla="*/ 0 w 709"/>
                    <a:gd name="T1" fmla="*/ 1 h 386"/>
                    <a:gd name="T2" fmla="*/ 1 w 709"/>
                    <a:gd name="T3" fmla="*/ 2 h 386"/>
                    <a:gd name="T4" fmla="*/ 3 w 709"/>
                    <a:gd name="T5" fmla="*/ 6 h 386"/>
                    <a:gd name="T6" fmla="*/ 3 w 709"/>
                    <a:gd name="T7" fmla="*/ 5 h 386"/>
                    <a:gd name="T8" fmla="*/ 1 w 709"/>
                    <a:gd name="T9" fmla="*/ 1 h 386"/>
                    <a:gd name="T10" fmla="*/ 0 w 709"/>
                    <a:gd name="T11" fmla="*/ 0 h 386"/>
                    <a:gd name="T12" fmla="*/ 0 w 709"/>
                    <a:gd name="T13" fmla="*/ 1 h 386"/>
                    <a:gd name="T14" fmla="*/ 0 w 709"/>
                    <a:gd name="T15" fmla="*/ 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20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cs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8" r:id="rId2"/>
    <p:sldLayoutId id="2147483727" r:id="rId3"/>
    <p:sldLayoutId id="2147483726" r:id="rId4"/>
    <p:sldLayoutId id="2147483725" r:id="rId5"/>
    <p:sldLayoutId id="2147483724" r:id="rId6"/>
    <p:sldLayoutId id="2147483723" r:id="rId7"/>
    <p:sldLayoutId id="2147483722" r:id="rId8"/>
    <p:sldLayoutId id="2147483721" r:id="rId9"/>
    <p:sldLayoutId id="2147483720" r:id="rId10"/>
    <p:sldLayoutId id="2147483719" r:id="rId11"/>
    <p:sldLayoutId id="2147483718" r:id="rId12"/>
    <p:sldLayoutId id="2147483717" r:id="rId13"/>
    <p:sldLayoutId id="2147483716" r:id="rId14"/>
    <p:sldLayoutId id="214748371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00FF"/>
            </a:gs>
            <a:gs pos="50000">
              <a:srgbClr val="FFCCFF"/>
            </a:gs>
            <a:gs pos="100000">
              <a:srgbClr val="CC00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2276475"/>
            <a:ext cx="7500937" cy="226377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Коррекционная деятельность с использованием игровых методов в работе с детьми с ТНР в условиях ФГОС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6825" y="5214938"/>
            <a:ext cx="4067175" cy="1500187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Подготовили </a:t>
            </a:r>
          </a:p>
          <a:p>
            <a:pPr eaLnBrk="1" hangingPunct="1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учителя-логопеды:</a:t>
            </a:r>
          </a:p>
          <a:p>
            <a:pPr eaLnBrk="1" hangingPunct="1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Ивонина Л.Г.</a:t>
            </a:r>
          </a:p>
          <a:p>
            <a:pPr eaLnBrk="1" hangingPunct="1">
              <a:defRPr/>
            </a:pPr>
            <a:r>
              <a:rPr lang="ru-RU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Гилязева</a:t>
            </a: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И.Х.</a:t>
            </a:r>
          </a:p>
        </p:txBody>
      </p:sp>
      <p:pic>
        <p:nvPicPr>
          <p:cNvPr id="17412" name="Picture 4" descr="0_7216b_8aa677da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0188"/>
            <a:ext cx="3563938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идак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3595713" cy="2696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дидакт.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57166"/>
            <a:ext cx="3619526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дидакт.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571876"/>
            <a:ext cx="3524275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с предм.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3500438"/>
            <a:ext cx="3571900" cy="2678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683552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ЛОГОРИТМИКА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7143800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Прямоугольник 1"/>
          <p:cNvSpPr>
            <a:spLocks noChangeArrowheads="1"/>
          </p:cNvSpPr>
          <p:nvPr/>
        </p:nvSpPr>
        <p:spPr bwMode="auto">
          <a:xfrm>
            <a:off x="285750" y="214313"/>
            <a:ext cx="764381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0">
                <a:solidFill>
                  <a:srgbClr val="002060"/>
                </a:solidFill>
              </a:rPr>
              <a:t>Логоритмика – это комплекс двигательных упражнений, в которых разные движения (туловища, головы, рук, ног) сопровождаются произношением специального языкового материала с музыкальным сопровождением.</a:t>
            </a:r>
          </a:p>
        </p:txBody>
      </p:sp>
      <p:pic>
        <p:nvPicPr>
          <p:cNvPr id="3" name="Рисунок 2" descr="логор.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19" y="3000372"/>
            <a:ext cx="4667281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0060" y="214290"/>
            <a:ext cx="6929486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Использование информационно- </a:t>
            </a:r>
            <a:r>
              <a:rPr lang="ru-RU" sz="3200" b="1" i="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коммуникативных</a:t>
            </a:r>
            <a:r>
              <a:rPr lang="ru-RU" sz="3200" b="1" i="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ru-RU" sz="3200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технологий</a:t>
            </a:r>
          </a:p>
        </p:txBody>
      </p:sp>
      <p:pic>
        <p:nvPicPr>
          <p:cNvPr id="3" name="Рисунок 2" descr="комп.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4429156" cy="3321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комп.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0998" y="3214686"/>
            <a:ext cx="4381530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42852"/>
            <a:ext cx="60484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Инсценировка сказок</a:t>
            </a:r>
          </a:p>
        </p:txBody>
      </p:sp>
      <p:pic>
        <p:nvPicPr>
          <p:cNvPr id="3" name="Рисунок 2" descr="сказк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000108"/>
            <a:ext cx="3357586" cy="2518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сказка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1000108"/>
            <a:ext cx="3428992" cy="257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сказка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3929066"/>
            <a:ext cx="3429024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сказка 4.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3929066"/>
            <a:ext cx="3454397" cy="2590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214686"/>
            <a:ext cx="4786314" cy="3458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7929618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«Игра имеет в жизни ребенка такое же значение, как у взрослого – деятельность, работа, служба. Каков ребенок в игре, таков во многом он будет в работе, когда вырастет. Поэтому воспитание будущего деятеля происходит, прежде всего, в игре». </a:t>
            </a:r>
          </a:p>
          <a:p>
            <a:pPr>
              <a:defRPr/>
            </a:pPr>
            <a:r>
              <a:rPr lang="ru-RU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                                      А. С. Макаренко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2976" y="1714488"/>
            <a:ext cx="7281160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i="0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БЛАГОДАРИМ </a:t>
            </a:r>
          </a:p>
          <a:p>
            <a:pPr algn="ctr">
              <a:defRPr/>
            </a:pPr>
            <a:r>
              <a:rPr lang="ru-RU" sz="6600" b="1" i="0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ЗА ВНИМАНИЕ!!!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Rectangle 19"/>
          <p:cNvSpPr>
            <a:spLocks noGrp="1" noChangeArrowheads="1"/>
          </p:cNvSpPr>
          <p:nvPr>
            <p:ph type="title"/>
          </p:nvPr>
        </p:nvSpPr>
        <p:spPr>
          <a:xfrm>
            <a:off x="214313" y="142875"/>
            <a:ext cx="7715250" cy="4786313"/>
          </a:xfrm>
        </p:spPr>
        <p:txBody>
          <a:bodyPr/>
          <a:lstStyle/>
          <a:p>
            <a:pPr algn="l" eaLnBrk="1" hangingPunct="1"/>
            <a:r>
              <a:rPr lang="ru-RU" sz="3200" b="1" smtClean="0">
                <a:solidFill>
                  <a:srgbClr val="002060"/>
                </a:solidFill>
              </a:rPr>
              <a:t>«</a:t>
            </a:r>
            <a:r>
              <a:rPr lang="ru-RU" sz="3600" b="1" smtClean="0">
                <a:solidFill>
                  <a:srgbClr val="002060"/>
                </a:solidFill>
              </a:rPr>
              <a:t>Ребёнок дошкольного возраста -человек играющий, поэтому в стандарте закреплено, что обучение входит в жизнь ребёнка через ворота детской игры»</a:t>
            </a:r>
            <a:br>
              <a:rPr lang="ru-RU" sz="3600" b="1" smtClean="0">
                <a:solidFill>
                  <a:srgbClr val="002060"/>
                </a:solidFill>
              </a:rPr>
            </a:br>
            <a:r>
              <a:rPr lang="ru-RU" sz="3600" b="1" smtClean="0">
                <a:solidFill>
                  <a:srgbClr val="002060"/>
                </a:solidFill>
              </a:rPr>
              <a:t>                           </a:t>
            </a:r>
            <a:br>
              <a:rPr lang="ru-RU" sz="3600" b="1" smtClean="0">
                <a:solidFill>
                  <a:srgbClr val="002060"/>
                </a:solidFill>
              </a:rPr>
            </a:br>
            <a:r>
              <a:rPr lang="ru-RU" sz="3600" b="1" smtClean="0">
                <a:solidFill>
                  <a:srgbClr val="002060"/>
                </a:solidFill>
              </a:rPr>
              <a:t>                         А.Асмолов     </a:t>
            </a:r>
          </a:p>
        </p:txBody>
      </p:sp>
      <p:sp>
        <p:nvSpPr>
          <p:cNvPr id="18435" name="Rectangle 23"/>
          <p:cNvSpPr>
            <a:spLocks noChangeArrowheads="1"/>
          </p:cNvSpPr>
          <p:nvPr/>
        </p:nvSpPr>
        <p:spPr bwMode="auto">
          <a:xfrm>
            <a:off x="5867400" y="4868863"/>
            <a:ext cx="3844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 i="0">
              <a:solidFill>
                <a:schemeClr val="tx1"/>
              </a:solidFill>
            </a:endParaRPr>
          </a:p>
        </p:txBody>
      </p:sp>
      <p:sp>
        <p:nvSpPr>
          <p:cNvPr id="18436" name="Rectangle 21"/>
          <p:cNvSpPr>
            <a:spLocks noChangeArrowheads="1"/>
          </p:cNvSpPr>
          <p:nvPr/>
        </p:nvSpPr>
        <p:spPr bwMode="auto">
          <a:xfrm>
            <a:off x="3563938" y="2349500"/>
            <a:ext cx="5183187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1800" i="0">
              <a:solidFill>
                <a:schemeClr val="tx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ru-RU" sz="2000" i="0">
              <a:solidFill>
                <a:srgbClr val="0099FF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rganization Chart 84"/>
          <p:cNvGraphicFramePr>
            <a:graphicFrameLocks/>
          </p:cNvGraphicFramePr>
          <p:nvPr>
            <p:ph idx="4294967295"/>
          </p:nvPr>
        </p:nvGraphicFramePr>
        <p:xfrm>
          <a:off x="142875" y="214313"/>
          <a:ext cx="7072313" cy="4986337"/>
        </p:xfrm>
        <a:graphic>
          <a:graphicData uri="http://schemas.openxmlformats.org/drawingml/2006/compatibility">
            <com:legacyDrawing xmlns:com="http://schemas.openxmlformats.org/drawingml/2006/compatibility" spid="_x0000_s60418"/>
          </a:graphicData>
        </a:graphic>
      </p:graphicFrame>
      <p:pic>
        <p:nvPicPr>
          <p:cNvPr id="60430" name="Picture 95" descr="28164548w168i556-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4214813"/>
            <a:ext cx="18573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604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5"/>
          <p:cNvSpPr>
            <a:spLocks noGrp="1" noChangeArrowheads="1"/>
          </p:cNvSpPr>
          <p:nvPr>
            <p:ph type="body" idx="4294967295"/>
          </p:nvPr>
        </p:nvSpPr>
        <p:spPr>
          <a:xfrm>
            <a:off x="1214438" y="1643063"/>
            <a:ext cx="7596187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ДИДАКТИЧЕСКИХ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+mj-lt"/>
              </a:rPr>
              <a:t>(расширение кругозора, познавательная деятельность, формирование определенных умений и навыков, необходимых в практической деятельности др.);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РАЗВИВАЮЩИХ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+mj-lt"/>
              </a:rPr>
              <a:t>(развитие внимание памяти, ре5чи, мышления, воображения, фантазии творческих идей, умений устанавливать закономерности, находить оптимальное решение и др.);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ВОСПИТЫВАЮЩИХ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+mj-lt"/>
              </a:rPr>
              <a:t>(воспитание самостоятельности, воли, эстетических и мировоззренческих позиций, воспитание сотрудничества, коллективизма, общительности и др.);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КОРРЕКЦИОННЫХ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(точная и ранняя диагностика речевых нарушений и своевременно начатая коррекция);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СОЦИАЛИЗИРУЮЩИХ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+mj-lt"/>
              </a:rPr>
              <a:t>( приобщение к нормам и ценностям общества, адаптация к условиям окружающей среды и др.).</a:t>
            </a:r>
          </a:p>
        </p:txBody>
      </p:sp>
      <p:sp>
        <p:nvSpPr>
          <p:cNvPr id="61443" name="WordArt 28"/>
          <p:cNvSpPr>
            <a:spLocks noChangeArrowheads="1" noChangeShapeType="1" noTextEdit="1"/>
          </p:cNvSpPr>
          <p:nvPr/>
        </p:nvSpPr>
        <p:spPr bwMode="auto">
          <a:xfrm>
            <a:off x="214313" y="357188"/>
            <a:ext cx="8001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20320" dir="1799969" algn="tl" rotWithShape="0">
                    <a:srgbClr val="000000">
                      <a:alpha val="39999"/>
                    </a:srgbClr>
                  </a:outerShdw>
                </a:effectLst>
                <a:latin typeface="+mj-lt"/>
                <a:ea typeface="+mj-lt"/>
                <a:cs typeface="+mj-lt"/>
              </a:rPr>
              <a:t>Игра – ведущая деятельность дошкольников. </a:t>
            </a:r>
          </a:p>
          <a:p>
            <a:r>
              <a:rPr lang="ru-RU" sz="3600" b="1" kern="10"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20320" dir="1799969" algn="tl" rotWithShape="0">
                    <a:srgbClr val="000000">
                      <a:alpha val="39999"/>
                    </a:srgbClr>
                  </a:outerShdw>
                </a:effectLst>
                <a:latin typeface="+mj-lt"/>
                <a:ea typeface="+mj-lt"/>
                <a:cs typeface="+mj-lt"/>
              </a:rPr>
              <a:t>Задачи: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2" name="Organization Chart 7"/>
          <p:cNvGraphicFramePr>
            <a:graphicFrameLocks/>
          </p:cNvGraphicFramePr>
          <p:nvPr>
            <p:ph type="dgm" idx="4294967295"/>
          </p:nvPr>
        </p:nvGraphicFramePr>
        <p:xfrm>
          <a:off x="357188" y="142875"/>
          <a:ext cx="7929562" cy="5761038"/>
        </p:xfrm>
        <a:graphic>
          <a:graphicData uri="http://schemas.openxmlformats.org/drawingml/2006/compatibility">
            <com:legacyDrawing xmlns:com="http://schemas.openxmlformats.org/drawingml/2006/compatibility" spid="_x0000_s7168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716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08150" y="198438"/>
            <a:ext cx="4565650" cy="808037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492375"/>
            <a:ext cx="8137525" cy="33845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2708" name="Oval 50"/>
          <p:cNvSpPr>
            <a:spLocks noChangeArrowheads="1"/>
          </p:cNvSpPr>
          <p:nvPr/>
        </p:nvSpPr>
        <p:spPr bwMode="auto">
          <a:xfrm>
            <a:off x="3635375" y="2781300"/>
            <a:ext cx="2232025" cy="2016125"/>
          </a:xfrm>
          <a:prstGeom prst="ellipse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800" b="1" i="0">
                <a:solidFill>
                  <a:srgbClr val="66FFFF"/>
                </a:solidFill>
              </a:rPr>
              <a:t>Виды игр </a:t>
            </a:r>
          </a:p>
          <a:p>
            <a:pPr algn="ctr"/>
            <a:r>
              <a:rPr lang="ru-RU" sz="1800" b="1" i="0">
                <a:solidFill>
                  <a:srgbClr val="66FFFF"/>
                </a:solidFill>
              </a:rPr>
              <a:t>для детей </a:t>
            </a:r>
          </a:p>
          <a:p>
            <a:pPr algn="ctr"/>
            <a:r>
              <a:rPr lang="ru-RU" sz="1800" b="1" i="0">
                <a:solidFill>
                  <a:srgbClr val="66FFFF"/>
                </a:solidFill>
              </a:rPr>
              <a:t>дошкольного</a:t>
            </a:r>
          </a:p>
          <a:p>
            <a:pPr algn="ctr"/>
            <a:r>
              <a:rPr lang="ru-RU" sz="1800" b="1" i="0">
                <a:solidFill>
                  <a:srgbClr val="66FFFF"/>
                </a:solidFill>
              </a:rPr>
              <a:t> возраста</a:t>
            </a:r>
          </a:p>
        </p:txBody>
      </p:sp>
      <p:sp>
        <p:nvSpPr>
          <p:cNvPr id="72709" name="Oval 51"/>
          <p:cNvSpPr>
            <a:spLocks noChangeArrowheads="1"/>
          </p:cNvSpPr>
          <p:nvPr/>
        </p:nvSpPr>
        <p:spPr bwMode="auto">
          <a:xfrm>
            <a:off x="3132138" y="1484313"/>
            <a:ext cx="1512887" cy="1295400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i="0">
                <a:solidFill>
                  <a:schemeClr val="tx1"/>
                </a:solidFill>
              </a:rPr>
              <a:t>Театрали-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зованные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72710" name="Oval 52"/>
          <p:cNvSpPr>
            <a:spLocks noChangeArrowheads="1"/>
          </p:cNvSpPr>
          <p:nvPr/>
        </p:nvSpPr>
        <p:spPr bwMode="auto">
          <a:xfrm>
            <a:off x="5076825" y="1484313"/>
            <a:ext cx="1511300" cy="1295400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i="0">
                <a:solidFill>
                  <a:schemeClr val="tx1"/>
                </a:solidFill>
              </a:rPr>
              <a:t>Подвижные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72711" name="Oval 53"/>
          <p:cNvSpPr>
            <a:spLocks noChangeArrowheads="1"/>
          </p:cNvSpPr>
          <p:nvPr/>
        </p:nvSpPr>
        <p:spPr bwMode="auto">
          <a:xfrm>
            <a:off x="6300788" y="2492375"/>
            <a:ext cx="1512887" cy="1295400"/>
          </a:xfrm>
          <a:prstGeom prst="ellipse">
            <a:avLst/>
          </a:prstGeom>
          <a:gradFill rotWithShape="1">
            <a:gsLst>
              <a:gs pos="0">
                <a:srgbClr val="CC00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i="0">
                <a:solidFill>
                  <a:schemeClr val="tx1"/>
                </a:solidFill>
              </a:rPr>
              <a:t>Сюжетные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72712" name="Oval 54"/>
          <p:cNvSpPr>
            <a:spLocks noChangeArrowheads="1"/>
          </p:cNvSpPr>
          <p:nvPr/>
        </p:nvSpPr>
        <p:spPr bwMode="auto">
          <a:xfrm>
            <a:off x="6227763" y="3933825"/>
            <a:ext cx="1368425" cy="12239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i="0">
                <a:solidFill>
                  <a:schemeClr val="tx1"/>
                </a:solidFill>
              </a:rPr>
              <a:t>Подража-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тельные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68663" name="Oval 55"/>
          <p:cNvSpPr>
            <a:spLocks noChangeArrowheads="1"/>
          </p:cNvSpPr>
          <p:nvPr/>
        </p:nvSpPr>
        <p:spPr bwMode="auto">
          <a:xfrm>
            <a:off x="4932363" y="4797425"/>
            <a:ext cx="1441450" cy="1368425"/>
          </a:xfrm>
          <a:prstGeom prst="ellipse">
            <a:avLst/>
          </a:prstGeom>
          <a:gradFill rotWithShape="1">
            <a:gsLst>
              <a:gs pos="0">
                <a:srgbClr val="FBEAC7"/>
              </a:gs>
              <a:gs pos="17999">
                <a:srgbClr val="FEE7F2">
                  <a:alpha val="91540"/>
                </a:srgbClr>
              </a:gs>
              <a:gs pos="36000">
                <a:srgbClr val="FAC77D">
                  <a:alpha val="83080"/>
                </a:srgbClr>
              </a:gs>
              <a:gs pos="61000">
                <a:srgbClr val="FBA97D">
                  <a:alpha val="71330"/>
                </a:srgbClr>
              </a:gs>
              <a:gs pos="82001">
                <a:srgbClr val="FBD49C">
                  <a:alpha val="61459"/>
                </a:srgbClr>
              </a:gs>
              <a:gs pos="100000">
                <a:srgbClr val="FEE7F2">
                  <a:alpha val="53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1600" i="0">
                <a:solidFill>
                  <a:schemeClr val="tx1"/>
                </a:solidFill>
              </a:rPr>
              <a:t>Музыка-</a:t>
            </a:r>
          </a:p>
          <a:p>
            <a:pPr algn="ctr">
              <a:defRPr/>
            </a:pPr>
            <a:r>
              <a:rPr lang="ru-RU" sz="1600" i="0">
                <a:solidFill>
                  <a:schemeClr val="tx1"/>
                </a:solidFill>
              </a:rPr>
              <a:t>льные</a:t>
            </a:r>
          </a:p>
          <a:p>
            <a:pPr algn="ctr">
              <a:defRPr/>
            </a:pPr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72716" name="Oval 56"/>
          <p:cNvSpPr>
            <a:spLocks noChangeArrowheads="1"/>
          </p:cNvSpPr>
          <p:nvPr/>
        </p:nvSpPr>
        <p:spPr bwMode="auto">
          <a:xfrm>
            <a:off x="3059113" y="4941888"/>
            <a:ext cx="1441450" cy="1223962"/>
          </a:xfrm>
          <a:prstGeom prst="ellipse">
            <a:avLst/>
          </a:prstGeom>
          <a:gradFill rotWithShape="1">
            <a:gsLst>
              <a:gs pos="0">
                <a:srgbClr val="64FF43"/>
              </a:gs>
              <a:gs pos="100000">
                <a:srgbClr val="F1FFEE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i="0">
                <a:solidFill>
                  <a:schemeClr val="tx1"/>
                </a:solidFill>
              </a:rPr>
              <a:t>Дидакти-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ческие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72717" name="Oval 57"/>
          <p:cNvSpPr>
            <a:spLocks noChangeArrowheads="1"/>
          </p:cNvSpPr>
          <p:nvPr/>
        </p:nvSpPr>
        <p:spPr bwMode="auto">
          <a:xfrm>
            <a:off x="1763713" y="3789363"/>
            <a:ext cx="1582737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i="0">
                <a:solidFill>
                  <a:schemeClr val="tx1"/>
                </a:solidFill>
              </a:rPr>
              <a:t>Познава-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тельные</a:t>
            </a:r>
          </a:p>
          <a:p>
            <a:pPr algn="ctr"/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68667" name="Oval 59"/>
          <p:cNvSpPr>
            <a:spLocks noChangeArrowheads="1"/>
          </p:cNvSpPr>
          <p:nvPr/>
        </p:nvSpPr>
        <p:spPr bwMode="auto">
          <a:xfrm>
            <a:off x="1763713" y="2420938"/>
            <a:ext cx="1438275" cy="1225550"/>
          </a:xfrm>
          <a:prstGeom prst="ellipse">
            <a:avLst/>
          </a:prstGeom>
          <a:gradFill rotWithShape="1">
            <a:gsLst>
              <a:gs pos="0">
                <a:srgbClr val="CCCCFF"/>
              </a:gs>
              <a:gs pos="17999">
                <a:srgbClr val="99CCFF">
                  <a:alpha val="89200"/>
                </a:srgbClr>
              </a:gs>
              <a:gs pos="36000">
                <a:srgbClr val="9966FF">
                  <a:alpha val="78400"/>
                </a:srgbClr>
              </a:gs>
              <a:gs pos="61000">
                <a:srgbClr val="CC99FF">
                  <a:alpha val="63400"/>
                </a:srgbClr>
              </a:gs>
              <a:gs pos="82001">
                <a:srgbClr val="99CCFF">
                  <a:alpha val="50799"/>
                </a:srgbClr>
              </a:gs>
              <a:gs pos="100000">
                <a:srgbClr val="CCCCFF">
                  <a:alpha val="39999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1600" i="0">
                <a:solidFill>
                  <a:schemeClr val="tx1"/>
                </a:solidFill>
              </a:rPr>
              <a:t>Творческие</a:t>
            </a:r>
          </a:p>
          <a:p>
            <a:pPr algn="ctr">
              <a:defRPr/>
            </a:pPr>
            <a:r>
              <a:rPr lang="ru-RU" sz="1600" i="0">
                <a:solidFill>
                  <a:schemeClr val="tx1"/>
                </a:solidFill>
              </a:rPr>
              <a:t>игры</a:t>
            </a:r>
          </a:p>
        </p:txBody>
      </p:sp>
      <p:sp>
        <p:nvSpPr>
          <p:cNvPr id="72721" name="WordArt 64"/>
          <p:cNvSpPr>
            <a:spLocks noChangeArrowheads="1" noChangeShapeType="1" noTextEdit="1"/>
          </p:cNvSpPr>
          <p:nvPr/>
        </p:nvSpPr>
        <p:spPr bwMode="auto">
          <a:xfrm>
            <a:off x="2000250" y="214313"/>
            <a:ext cx="5214938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20320" dir="1799969" algn="tl" rotWithShape="0">
                    <a:srgbClr val="000000">
                      <a:alpha val="39999"/>
                    </a:srgbClr>
                  </a:outerShdw>
                </a:effectLst>
                <a:latin typeface="+mj-lt"/>
                <a:ea typeface="+mj-lt"/>
                <a:cs typeface="+mj-lt"/>
              </a:rPr>
              <a:t>Виды игр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7696200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	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785918" y="1285860"/>
          <a:ext cx="6715172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285728"/>
            <a:ext cx="8001056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Психофизическое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идакт.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428604"/>
            <a:ext cx="3143273" cy="2250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песок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404712"/>
            <a:ext cx="3429024" cy="2287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с пред.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3214686"/>
            <a:ext cx="3143272" cy="2250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с предм.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143248"/>
            <a:ext cx="3214710" cy="2303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928662" y="1142984"/>
          <a:ext cx="778674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285728"/>
            <a:ext cx="72202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i="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rial" pitchFamily="34" charset="0"/>
              </a:rPr>
              <a:t>Виды дидактических игр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378309B-6041-4113-94B9-0BBB4AD9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4378309B-6041-4113-94B9-0BBB4AD9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64CF076-3B6E-45A8-8BD8-24FF0711EF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graphicEl>
                                              <a:dgm id="{464CF076-3B6E-45A8-8BD8-24FF0711EF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3CB196-2B05-4616-AF01-1E6891EC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dgm id="{F93CB196-2B05-4616-AF01-1E6891ECC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4DA4CCB-851A-4142-B6E6-CB371DFE2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graphicEl>
                                              <a:dgm id="{B4DA4CCB-851A-4142-B6E6-CB371DFE2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1367</TotalTime>
  <Words>384</Words>
  <Application>Microsoft Office PowerPoint</Application>
  <PresentationFormat>Экран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Comic Sans MS</vt:lpstr>
      <vt:lpstr>Arial</vt:lpstr>
      <vt:lpstr>Calibri</vt:lpstr>
      <vt:lpstr>Пастель</vt:lpstr>
      <vt:lpstr>Коррекционная деятельность с использованием игровых методов в работе с детьми с ТНР в условиях ФГОС</vt:lpstr>
      <vt:lpstr>«Ребёнок дошкольного возраста -человек играющий, поэтому в стандарте закреплено, что обучение входит в жизнь ребёнка через ворота детской игры»                                                      А.Асмолов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Игровая деятельность дошкольников в коррекционном процессе.</dc:title>
  <dc:creator>Acer</dc:creator>
  <cp:lastModifiedBy>Ранзия</cp:lastModifiedBy>
  <cp:revision>64</cp:revision>
  <dcterms:created xsi:type="dcterms:W3CDTF">2012-03-29T06:55:14Z</dcterms:created>
  <dcterms:modified xsi:type="dcterms:W3CDTF">2015-12-08T02:41:08Z</dcterms:modified>
</cp:coreProperties>
</file>